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65" r:id="rId3"/>
    <p:sldId id="259" r:id="rId4"/>
    <p:sldId id="264" r:id="rId5"/>
    <p:sldId id="274" r:id="rId6"/>
    <p:sldId id="258" r:id="rId7"/>
    <p:sldId id="275" r:id="rId8"/>
    <p:sldId id="263" r:id="rId9"/>
    <p:sldId id="276" r:id="rId10"/>
    <p:sldId id="257" r:id="rId11"/>
    <p:sldId id="266" r:id="rId12"/>
    <p:sldId id="269" r:id="rId13"/>
    <p:sldId id="261" r:id="rId14"/>
    <p:sldId id="277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0320" autoAdjust="0"/>
  </p:normalViewPr>
  <p:slideViewPr>
    <p:cSldViewPr snapToGrid="0">
      <p:cViewPr varScale="1">
        <p:scale>
          <a:sx n="54" d="100"/>
          <a:sy n="54" d="100"/>
        </p:scale>
        <p:origin x="147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51CD-EC25-4BC3-BE22-4BC7DC9FF3A0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599C-046C-403E-8B42-B3BC11B5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9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0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Challenge badges :</a:t>
            </a:r>
          </a:p>
          <a:p>
            <a:r>
              <a:rPr lang="en-GB" dirty="0"/>
              <a:t>Our world</a:t>
            </a:r>
          </a:p>
          <a:p>
            <a:r>
              <a:rPr lang="en-GB" dirty="0"/>
              <a:t>Our skills</a:t>
            </a:r>
          </a:p>
          <a:p>
            <a:r>
              <a:rPr lang="en-GB" dirty="0"/>
              <a:t>Our</a:t>
            </a:r>
            <a:r>
              <a:rPr lang="en-GB" baseline="0" dirty="0"/>
              <a:t> Outdoor</a:t>
            </a:r>
          </a:p>
          <a:p>
            <a:r>
              <a:rPr lang="en-GB" baseline="0" dirty="0"/>
              <a:t>Our Skills</a:t>
            </a:r>
          </a:p>
          <a:p>
            <a:r>
              <a:rPr lang="en-GB" baseline="0" dirty="0"/>
              <a:t>Teamwork</a:t>
            </a:r>
          </a:p>
          <a:p>
            <a:r>
              <a:rPr lang="en-GB" baseline="0" dirty="0"/>
              <a:t>Team leader</a:t>
            </a:r>
          </a:p>
          <a:p>
            <a:r>
              <a:rPr lang="en-GB" baseline="0" dirty="0"/>
              <a:t>Personal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3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Challenge badges :</a:t>
            </a:r>
          </a:p>
          <a:p>
            <a:r>
              <a:rPr lang="en-GB" dirty="0"/>
              <a:t>Our world</a:t>
            </a:r>
          </a:p>
          <a:p>
            <a:r>
              <a:rPr lang="en-GB" dirty="0"/>
              <a:t>Our skills</a:t>
            </a:r>
          </a:p>
          <a:p>
            <a:r>
              <a:rPr lang="en-GB" dirty="0"/>
              <a:t>Our</a:t>
            </a:r>
            <a:r>
              <a:rPr lang="en-GB" baseline="0" dirty="0"/>
              <a:t> Outdoor</a:t>
            </a:r>
          </a:p>
          <a:p>
            <a:r>
              <a:rPr lang="en-GB" baseline="0" dirty="0"/>
              <a:t>Our Skills</a:t>
            </a:r>
          </a:p>
          <a:p>
            <a:r>
              <a:rPr lang="en-GB" baseline="0" dirty="0"/>
              <a:t>Teamwork</a:t>
            </a:r>
          </a:p>
          <a:p>
            <a:r>
              <a:rPr lang="en-GB" baseline="0" dirty="0"/>
              <a:t>Team leader</a:t>
            </a:r>
          </a:p>
          <a:p>
            <a:r>
              <a:rPr lang="en-GB" baseline="0" dirty="0"/>
              <a:t>Personal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special interest badges: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Skill.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Recreation.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Adventure Journey.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Involvement.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special interest badges: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Skill.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Recreation.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Adventure Journey.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Involvement.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63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Chief Scouts award – Bronze</a:t>
            </a:r>
          </a:p>
          <a:p>
            <a:r>
              <a:rPr lang="en-GB" dirty="0"/>
              <a:t>Earned when all challenge badges are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9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Chief Scouts award – silver</a:t>
            </a:r>
          </a:p>
          <a:p>
            <a:r>
              <a:rPr lang="en-GB" dirty="0"/>
              <a:t>Earned when all challenge badges are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9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Chief Scout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9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3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5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8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3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38CD-6D41-4E8F-AE94-9A8E1F7B836E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710" y="197708"/>
            <a:ext cx="6858000" cy="2107342"/>
          </a:xfrm>
          <a:solidFill>
            <a:schemeClr val="bg1">
              <a:alpha val="41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8000" b="1" dirty="0"/>
            </a:br>
            <a:br>
              <a:rPr lang="en-GB" sz="8000" b="1" dirty="0"/>
            </a:br>
            <a:r>
              <a:rPr lang="en-GB" sz="8000" b="1" dirty="0"/>
              <a:t>UK and Irish </a:t>
            </a:r>
            <a:br>
              <a:rPr lang="en-GB" sz="8000" b="1" dirty="0"/>
            </a:br>
            <a:r>
              <a:rPr lang="en-GB" sz="8000" b="1" dirty="0"/>
              <a:t>Beaver Scouts</a:t>
            </a:r>
          </a:p>
        </p:txBody>
      </p:sp>
      <p:pic>
        <p:nvPicPr>
          <p:cNvPr id="3" name="Picture 2" descr="Beaver-Scouts-Title">
            <a:extLst>
              <a:ext uri="{FF2B5EF4-FFF2-40B4-BE49-F238E27FC236}">
                <a16:creationId xmlns:a16="http://schemas.microsoft.com/office/drawing/2014/main" id="{077125F9-BC20-42DC-BBBD-CA7046AE5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63" y="4723181"/>
            <a:ext cx="7584437" cy="15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51F613E-AA81-4993-8375-AC09FF74F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9" y="2480060"/>
            <a:ext cx="3981341" cy="1131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F24DE-A390-4B46-8E74-6B4FD7AB575E}"/>
              </a:ext>
            </a:extLst>
          </p:cNvPr>
          <p:cNvSpPr txBox="1"/>
          <p:nvPr/>
        </p:nvSpPr>
        <p:spPr>
          <a:xfrm>
            <a:off x="459370" y="3611999"/>
            <a:ext cx="3981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             Age 6 - 8</a:t>
            </a:r>
          </a:p>
        </p:txBody>
      </p:sp>
    </p:spTree>
    <p:extLst>
      <p:ext uri="{BB962C8B-B14F-4D97-AF65-F5344CB8AC3E}">
        <p14:creationId xmlns:p14="http://schemas.microsoft.com/office/powerpoint/2010/main" val="248114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580082" y="277641"/>
            <a:ext cx="5830215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Chief Beaver Scouts Award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278D3-D144-43AA-AAC2-8BB59B423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14" t="14419" r="19347" b="70758"/>
          <a:stretch/>
        </p:blipFill>
        <p:spPr>
          <a:xfrm>
            <a:off x="2948547" y="1597135"/>
            <a:ext cx="3093283" cy="36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22921" y="2631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What is the UK Beaver Scout promise?</a:t>
            </a:r>
          </a:p>
        </p:txBody>
      </p:sp>
    </p:spTree>
    <p:extLst>
      <p:ext uri="{BB962C8B-B14F-4D97-AF65-F5344CB8AC3E}">
        <p14:creationId xmlns:p14="http://schemas.microsoft.com/office/powerpoint/2010/main" val="213688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th Braid Edinburgh (George Heriot's School) - The Colony">
            <a:extLst>
              <a:ext uri="{FF2B5EF4-FFF2-40B4-BE49-F238E27FC236}">
                <a16:creationId xmlns:a16="http://schemas.microsoft.com/office/drawing/2014/main" id="{51825B01-9C9A-4FB3-BEEF-C560CDECA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r="3902"/>
          <a:stretch/>
        </p:blipFill>
        <p:spPr bwMode="auto">
          <a:xfrm>
            <a:off x="1850069" y="1480458"/>
            <a:ext cx="6334935" cy="36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57300" y="368765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Irish Beaver Scout Promise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5D6E8-1702-4C70-BF5D-5B695B482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1" t="27429" r="32157" b="16274"/>
          <a:stretch/>
        </p:blipFill>
        <p:spPr>
          <a:xfrm>
            <a:off x="2503714" y="1551000"/>
            <a:ext cx="4822372" cy="4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2" descr="7th Braid Edinburgh (George Heriot's School) - The Colony">
            <a:extLst>
              <a:ext uri="{FF2B5EF4-FFF2-40B4-BE49-F238E27FC236}">
                <a16:creationId xmlns:a16="http://schemas.microsoft.com/office/drawing/2014/main" id="{6B989173-62A1-4BC6-B5EC-151AA77EB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r="3902"/>
          <a:stretch/>
        </p:blipFill>
        <p:spPr bwMode="auto">
          <a:xfrm>
            <a:off x="282662" y="492806"/>
            <a:ext cx="4485281" cy="25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B889C-5D7D-4D6C-9F44-752D490AD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05" t="27429" r="35206" b="16274"/>
          <a:stretch/>
        </p:blipFill>
        <p:spPr>
          <a:xfrm>
            <a:off x="5715368" y="2960914"/>
            <a:ext cx="2973546" cy="33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4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971" y="1382485"/>
            <a:ext cx="2584677" cy="295002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Beaver Scout Salute</a:t>
            </a:r>
            <a:br>
              <a:rPr lang="en-GB" dirty="0"/>
            </a:br>
            <a:endParaRPr lang="en-GB" dirty="0"/>
          </a:p>
        </p:txBody>
      </p:sp>
      <p:pic>
        <p:nvPicPr>
          <p:cNvPr id="8194" name="Picture 2" descr="Cub Scout Promise and Law | 3rd Chalkwell Bay Sea Scouts">
            <a:extLst>
              <a:ext uri="{FF2B5EF4-FFF2-40B4-BE49-F238E27FC236}">
                <a16:creationId xmlns:a16="http://schemas.microsoft.com/office/drawing/2014/main" id="{E70151AC-48C8-4324-B713-082EB391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09" y="163285"/>
            <a:ext cx="3085420" cy="62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990" y="457200"/>
            <a:ext cx="6858000" cy="2972315"/>
          </a:xfrm>
          <a:solidFill>
            <a:schemeClr val="bg1">
              <a:alpha val="41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8000" b="1" dirty="0"/>
            </a:br>
            <a:br>
              <a:rPr lang="en-GB" sz="8000" b="1" dirty="0"/>
            </a:br>
            <a:r>
              <a:rPr lang="en-GB" sz="8000" b="1" dirty="0"/>
              <a:t>The world membership badge</a:t>
            </a:r>
          </a:p>
        </p:txBody>
      </p:sp>
      <p:pic>
        <p:nvPicPr>
          <p:cNvPr id="11266" name="Picture 2" descr="https://prod-cms.scouts.org.uk/media/1555/membership-aw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53" y="3743196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8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5912" y="917017"/>
            <a:ext cx="2806272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UK Beavers Scouts</a:t>
            </a:r>
          </a:p>
        </p:txBody>
      </p:sp>
      <p:pic>
        <p:nvPicPr>
          <p:cNvPr id="2050" name="Picture 2" descr="12th Ayrshire Scout Group - Beavers">
            <a:extLst>
              <a:ext uri="{FF2B5EF4-FFF2-40B4-BE49-F238E27FC236}">
                <a16:creationId xmlns:a16="http://schemas.microsoft.com/office/drawing/2014/main" id="{1B138497-4440-4975-9F5C-9D9BFEA1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08" y="1175657"/>
            <a:ext cx="4720926" cy="43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5008" y="308758"/>
            <a:ext cx="2909454" cy="143691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Beaver Scouts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914EB-30D9-4D29-988D-DAA4207F9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76" t="33896" r="18052" b="6075"/>
          <a:stretch/>
        </p:blipFill>
        <p:spPr>
          <a:xfrm>
            <a:off x="2755075" y="1888828"/>
            <a:ext cx="5906441" cy="43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7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76042" y="24057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badges are these?</a:t>
            </a:r>
          </a:p>
        </p:txBody>
      </p:sp>
      <p:pic>
        <p:nvPicPr>
          <p:cNvPr id="4098" name="Picture 2" descr="Beavers | Emscote Scouts">
            <a:extLst>
              <a:ext uri="{FF2B5EF4-FFF2-40B4-BE49-F238E27FC236}">
                <a16:creationId xmlns:a16="http://schemas.microsoft.com/office/drawing/2014/main" id="{C873ECF1-50E5-4601-B375-D5A70192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48589"/>
            <a:ext cx="2194028" cy="4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0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flipV="1">
            <a:off x="5663812" y="1235676"/>
            <a:ext cx="1082977" cy="3318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46789" y="918346"/>
            <a:ext cx="14779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Teamwork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5773" y="2454789"/>
            <a:ext cx="14893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Our World</a:t>
            </a:r>
          </a:p>
        </p:txBody>
      </p:sp>
      <p:cxnSp>
        <p:nvCxnSpPr>
          <p:cNvPr id="10" name="Straight Connector 9"/>
          <p:cNvCxnSpPr>
            <a:cxnSpLocks/>
            <a:endCxn id="12" idx="1"/>
          </p:cNvCxnSpPr>
          <p:nvPr/>
        </p:nvCxnSpPr>
        <p:spPr>
          <a:xfrm>
            <a:off x="5653440" y="3659832"/>
            <a:ext cx="87799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320055" y="2570465"/>
            <a:ext cx="1988966" cy="225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31433" y="3429000"/>
            <a:ext cx="21333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Skills </a:t>
            </a:r>
            <a:r>
              <a:rPr lang="en-GB" sz="2400" dirty="0" err="1"/>
              <a:t>Cllanege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8842" y="5902036"/>
            <a:ext cx="2173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Adventure</a:t>
            </a:r>
          </a:p>
        </p:txBody>
      </p:sp>
      <p:cxnSp>
        <p:nvCxnSpPr>
          <p:cNvPr id="14" name="Straight Connector 13"/>
          <p:cNvCxnSpPr>
            <a:cxnSpLocks/>
            <a:endCxn id="13" idx="0"/>
          </p:cNvCxnSpPr>
          <p:nvPr/>
        </p:nvCxnSpPr>
        <p:spPr>
          <a:xfrm>
            <a:off x="4435434" y="5128054"/>
            <a:ext cx="0" cy="77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Beavers | Emscote Scouts">
            <a:extLst>
              <a:ext uri="{FF2B5EF4-FFF2-40B4-BE49-F238E27FC236}">
                <a16:creationId xmlns:a16="http://schemas.microsoft.com/office/drawing/2014/main" id="{7D191B47-5931-4463-B65B-A41AD28A6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42" y="-206589"/>
            <a:ext cx="2460970" cy="55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559" y="1465990"/>
            <a:ext cx="18047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Personal</a:t>
            </a:r>
          </a:p>
          <a:p>
            <a:r>
              <a:rPr lang="en-GB" sz="2400" dirty="0"/>
              <a:t>Challenge</a:t>
            </a:r>
          </a:p>
          <a:p>
            <a:endParaRPr lang="en-GB" sz="2400" dirty="0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966879" y="1745604"/>
            <a:ext cx="12359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459435" y="3268386"/>
            <a:ext cx="1038659" cy="1957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5012" y="2967222"/>
            <a:ext cx="20374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Outdoor</a:t>
            </a:r>
          </a:p>
          <a:p>
            <a:r>
              <a:rPr lang="en-GB" sz="240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84532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09674" y="27764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cub scouts special Interest badges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500D8-7C40-42E2-8CEA-C2810F3EA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04" t="14630" r="38138" b="72224"/>
          <a:stretch/>
        </p:blipFill>
        <p:spPr>
          <a:xfrm>
            <a:off x="3990109" y="1816925"/>
            <a:ext cx="3384468" cy="43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09674" y="27764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cub scouts special Interest badges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D63665-684E-4041-8FA0-25BB9E9DF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04" t="14630" r="38138" b="72224"/>
          <a:stretch/>
        </p:blipFill>
        <p:spPr>
          <a:xfrm>
            <a:off x="3160882" y="1466204"/>
            <a:ext cx="2822236" cy="3624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E0C9D-D3B6-4346-A9D4-BE99E53F8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35" t="14242" r="44089" b="75634"/>
          <a:stretch/>
        </p:blipFill>
        <p:spPr>
          <a:xfrm>
            <a:off x="2101850" y="5090549"/>
            <a:ext cx="4634940" cy="14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76042" y="24057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badge is this?</a:t>
            </a:r>
          </a:p>
          <a:p>
            <a:r>
              <a:rPr lang="en-GB" dirty="0"/>
              <a:t>How can you earn it?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A27A8A-22C1-487F-B508-AE7287A0C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1" y="1386358"/>
            <a:ext cx="3598222" cy="41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6615" y="438279"/>
            <a:ext cx="5920174" cy="908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UK Chief Scout’s Silver Award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46789" y="3445750"/>
            <a:ext cx="1952368" cy="2730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Awarded when all challenge badges have been earned</a:t>
            </a:r>
          </a:p>
        </p:txBody>
      </p:sp>
      <p:pic>
        <p:nvPicPr>
          <p:cNvPr id="8" name="Picture 2" descr="Beavers | Emscote Scouts">
            <a:extLst>
              <a:ext uri="{FF2B5EF4-FFF2-40B4-BE49-F238E27FC236}">
                <a16:creationId xmlns:a16="http://schemas.microsoft.com/office/drawing/2014/main" id="{F330D234-9B5A-4027-BDA9-40598ACD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63" y="1443591"/>
            <a:ext cx="2194028" cy="49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49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210</Words>
  <Application>Microsoft Office PowerPoint</Application>
  <PresentationFormat>On-screen Show (4:3)</PresentationFormat>
  <Paragraphs>66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UK and Irish  Beaver Scouts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Irish Beaver Scout Promise</vt:lpstr>
      <vt:lpstr>  </vt:lpstr>
      <vt:lpstr>The Beaver Scout Salute </vt:lpstr>
      <vt:lpstr>  The world membership badge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Cub Scouts Quiz</dc:title>
  <dc:creator>Catherine</dc:creator>
  <cp:lastModifiedBy>Julian Greer</cp:lastModifiedBy>
  <cp:revision>21</cp:revision>
  <dcterms:created xsi:type="dcterms:W3CDTF">2021-03-14T07:11:59Z</dcterms:created>
  <dcterms:modified xsi:type="dcterms:W3CDTF">2021-03-16T15:22:48Z</dcterms:modified>
</cp:coreProperties>
</file>