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1"/>
  </p:notesMasterIdLst>
  <p:sldIdLst>
    <p:sldId id="256" r:id="rId2"/>
    <p:sldId id="265" r:id="rId3"/>
    <p:sldId id="259" r:id="rId4"/>
    <p:sldId id="264" r:id="rId5"/>
    <p:sldId id="274" r:id="rId6"/>
    <p:sldId id="258" r:id="rId7"/>
    <p:sldId id="275" r:id="rId8"/>
    <p:sldId id="263" r:id="rId9"/>
    <p:sldId id="276" r:id="rId10"/>
    <p:sldId id="257" r:id="rId11"/>
    <p:sldId id="266" r:id="rId12"/>
    <p:sldId id="269" r:id="rId13"/>
    <p:sldId id="261" r:id="rId14"/>
    <p:sldId id="277" r:id="rId15"/>
    <p:sldId id="270" r:id="rId16"/>
    <p:sldId id="267" r:id="rId17"/>
    <p:sldId id="262" r:id="rId18"/>
    <p:sldId id="273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80320" autoAdjust="0"/>
  </p:normalViewPr>
  <p:slideViewPr>
    <p:cSldViewPr snapToGrid="0">
      <p:cViewPr varScale="1">
        <p:scale>
          <a:sx n="54" d="100"/>
          <a:sy n="54" d="100"/>
        </p:scale>
        <p:origin x="147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051CD-EC25-4BC3-BE22-4BC7DC9FF3A0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A599C-046C-403E-8B42-B3BC11B578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97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UK Challenge badges :</a:t>
            </a:r>
          </a:p>
          <a:p>
            <a:r>
              <a:rPr lang="en-GB" dirty="0"/>
              <a:t>Our world</a:t>
            </a:r>
          </a:p>
          <a:p>
            <a:r>
              <a:rPr lang="en-GB" dirty="0"/>
              <a:t>Our skills</a:t>
            </a:r>
          </a:p>
          <a:p>
            <a:r>
              <a:rPr lang="en-GB" dirty="0"/>
              <a:t>Our</a:t>
            </a:r>
            <a:r>
              <a:rPr lang="en-GB" baseline="0" dirty="0"/>
              <a:t> Outdoor</a:t>
            </a:r>
          </a:p>
          <a:p>
            <a:r>
              <a:rPr lang="en-GB" baseline="0" dirty="0"/>
              <a:t>Our Skills</a:t>
            </a:r>
          </a:p>
          <a:p>
            <a:r>
              <a:rPr lang="en-GB" baseline="0" dirty="0"/>
              <a:t>Teamwork</a:t>
            </a:r>
          </a:p>
          <a:p>
            <a:r>
              <a:rPr lang="en-GB" baseline="0" dirty="0"/>
              <a:t>Team leader</a:t>
            </a:r>
          </a:p>
          <a:p>
            <a:r>
              <a:rPr lang="en-GB" baseline="0" dirty="0"/>
              <a:t>Personal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599C-046C-403E-8B42-B3BC11B578A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43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UK Challenge badges :</a:t>
            </a:r>
          </a:p>
          <a:p>
            <a:r>
              <a:rPr lang="en-GB" dirty="0"/>
              <a:t>Our world</a:t>
            </a:r>
          </a:p>
          <a:p>
            <a:r>
              <a:rPr lang="en-GB" dirty="0"/>
              <a:t>Our skills</a:t>
            </a:r>
          </a:p>
          <a:p>
            <a:r>
              <a:rPr lang="en-GB" dirty="0"/>
              <a:t>Our</a:t>
            </a:r>
            <a:r>
              <a:rPr lang="en-GB" baseline="0" dirty="0"/>
              <a:t> Outdoor</a:t>
            </a:r>
          </a:p>
          <a:p>
            <a:r>
              <a:rPr lang="en-GB" baseline="0" dirty="0"/>
              <a:t>Our Skills</a:t>
            </a:r>
          </a:p>
          <a:p>
            <a:r>
              <a:rPr lang="en-GB" baseline="0" dirty="0"/>
              <a:t>Teamwork</a:t>
            </a:r>
          </a:p>
          <a:p>
            <a:r>
              <a:rPr lang="en-GB" baseline="0" dirty="0"/>
              <a:t>Team leader</a:t>
            </a:r>
          </a:p>
          <a:p>
            <a:r>
              <a:rPr lang="en-GB" baseline="0" dirty="0"/>
              <a:t>Personal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599C-046C-403E-8B42-B3BC11B578A9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0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Irish special interest badges: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 Skill.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Recreation.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Adventure Journey.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Involvement.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599C-046C-403E-8B42-B3BC11B578A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90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Irish special interest badges: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Personal Skill.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Recreation.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Adventure Journey.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Involvement.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599C-046C-403E-8B42-B3BC11B578A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863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UK Chief Scouts award – silver</a:t>
            </a:r>
          </a:p>
          <a:p>
            <a:r>
              <a:rPr lang="en-GB" dirty="0"/>
              <a:t>Earned when all challenge badges are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599C-046C-403E-8B42-B3BC11B578A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95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UK Chief Scouts award – silver</a:t>
            </a:r>
          </a:p>
          <a:p>
            <a:r>
              <a:rPr lang="en-GB" dirty="0"/>
              <a:t>Earned when all challenge badges are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599C-046C-403E-8B42-B3BC11B578A9}" type="slidenum">
              <a:rPr lang="en-GB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93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Irish Chief Scout award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599C-046C-403E-8B42-B3BC11B578A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498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38CD-6D41-4E8F-AE94-9A8E1F7B836E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E165-85CD-4648-B7D7-83F8F6584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79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38CD-6D41-4E8F-AE94-9A8E1F7B836E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E165-85CD-4648-B7D7-83F8F6584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81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38CD-6D41-4E8F-AE94-9A8E1F7B836E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E165-85CD-4648-B7D7-83F8F6584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23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38CD-6D41-4E8F-AE94-9A8E1F7B836E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E165-85CD-4648-B7D7-83F8F6584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5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38CD-6D41-4E8F-AE94-9A8E1F7B836E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E165-85CD-4648-B7D7-83F8F6584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48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38CD-6D41-4E8F-AE94-9A8E1F7B836E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E165-85CD-4648-B7D7-83F8F6584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73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38CD-6D41-4E8F-AE94-9A8E1F7B836E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E165-85CD-4648-B7D7-83F8F6584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84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38CD-6D41-4E8F-AE94-9A8E1F7B836E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E165-85CD-4648-B7D7-83F8F6584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19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38CD-6D41-4E8F-AE94-9A8E1F7B836E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E165-85CD-4648-B7D7-83F8F6584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56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38CD-6D41-4E8F-AE94-9A8E1F7B836E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E165-85CD-4648-B7D7-83F8F6584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11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38CD-6D41-4E8F-AE94-9A8E1F7B836E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E165-85CD-4648-B7D7-83F8F6584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08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538CD-6D41-4E8F-AE94-9A8E1F7B836E}" type="datetimeFigureOut">
              <a:rPr lang="en-GB" smtClean="0"/>
              <a:t>14/03/2021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7E165-85CD-4648-B7D7-83F8F6584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85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1710" y="197708"/>
            <a:ext cx="6858000" cy="2107342"/>
          </a:xfrm>
          <a:solidFill>
            <a:schemeClr val="bg1">
              <a:alpha val="41000"/>
            </a:schemeClr>
          </a:solidFill>
        </p:spPr>
        <p:txBody>
          <a:bodyPr>
            <a:normAutofit fontScale="90000"/>
          </a:bodyPr>
          <a:lstStyle/>
          <a:p>
            <a:br>
              <a:rPr lang="en-GB" sz="8000" b="1" dirty="0"/>
            </a:br>
            <a:br>
              <a:rPr lang="en-GB" sz="8000" b="1" dirty="0"/>
            </a:br>
            <a:r>
              <a:rPr lang="en-GB" sz="8000" b="1" dirty="0"/>
              <a:t>UK and Irish </a:t>
            </a:r>
            <a:br>
              <a:rPr lang="en-GB" sz="8000" b="1" dirty="0"/>
            </a:br>
            <a:r>
              <a:rPr lang="en-GB" sz="8000" b="1" dirty="0"/>
              <a:t>Cub Scouts</a:t>
            </a:r>
          </a:p>
        </p:txBody>
      </p:sp>
      <p:pic>
        <p:nvPicPr>
          <p:cNvPr id="1026" name="Picture 2" descr="Cub-Scouts-Ti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1" y="5049765"/>
            <a:ext cx="8686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llerby Scout, Cubs, Beavers and Explorers group – Adventure for all in  Willerb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40" y="3066634"/>
            <a:ext cx="2664902" cy="198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14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670" y="2051222"/>
            <a:ext cx="3823669" cy="338034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09674" y="277641"/>
            <a:ext cx="4610358" cy="9086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Irish Chief Scouts Award</a:t>
            </a:r>
          </a:p>
        </p:txBody>
      </p:sp>
    </p:spTree>
    <p:extLst>
      <p:ext uri="{BB962C8B-B14F-4D97-AF65-F5344CB8AC3E}">
        <p14:creationId xmlns:p14="http://schemas.microsoft.com/office/powerpoint/2010/main" val="768691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122921" y="263198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What is the UK cub scout promise?</a:t>
            </a:r>
          </a:p>
        </p:txBody>
      </p:sp>
    </p:spTree>
    <p:extLst>
      <p:ext uri="{BB962C8B-B14F-4D97-AF65-F5344CB8AC3E}">
        <p14:creationId xmlns:p14="http://schemas.microsoft.com/office/powerpoint/2010/main" val="213688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73" y="1209829"/>
            <a:ext cx="6204773" cy="2757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830" y="4201296"/>
            <a:ext cx="5689427" cy="243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57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2" y="1325563"/>
            <a:ext cx="7747638" cy="4370902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396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653" y="3741694"/>
            <a:ext cx="4647685" cy="2622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14" y="543696"/>
            <a:ext cx="5689427" cy="243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40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122921" y="263198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prstClr val="black"/>
                </a:solidFill>
              </a:rPr>
              <a:t>What is the UK cub scout law?</a:t>
            </a:r>
          </a:p>
        </p:txBody>
      </p:sp>
    </p:spTree>
    <p:extLst>
      <p:ext uri="{BB962C8B-B14F-4D97-AF65-F5344CB8AC3E}">
        <p14:creationId xmlns:p14="http://schemas.microsoft.com/office/powerpoint/2010/main" val="2014628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98207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prstClr val="black"/>
                </a:solidFill>
              </a:rPr>
              <a:t>The cub scout law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77" y="1460499"/>
            <a:ext cx="7954280" cy="439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69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16" y="1325563"/>
            <a:ext cx="7686767" cy="413612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8207" y="0"/>
            <a:ext cx="7886700" cy="1325563"/>
          </a:xfrm>
        </p:spPr>
        <p:txBody>
          <a:bodyPr/>
          <a:lstStyle/>
          <a:p>
            <a:r>
              <a:rPr lang="en-GB" b="1" dirty="0"/>
              <a:t>The cub scout law</a:t>
            </a:r>
          </a:p>
        </p:txBody>
      </p:sp>
    </p:spTree>
    <p:extLst>
      <p:ext uri="{BB962C8B-B14F-4D97-AF65-F5344CB8AC3E}">
        <p14:creationId xmlns:p14="http://schemas.microsoft.com/office/powerpoint/2010/main" val="2877672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162" y="1436601"/>
            <a:ext cx="34956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7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9990" y="457200"/>
            <a:ext cx="6858000" cy="2972315"/>
          </a:xfrm>
          <a:solidFill>
            <a:schemeClr val="bg1">
              <a:alpha val="41000"/>
            </a:schemeClr>
          </a:solidFill>
        </p:spPr>
        <p:txBody>
          <a:bodyPr>
            <a:normAutofit fontScale="90000"/>
          </a:bodyPr>
          <a:lstStyle/>
          <a:p>
            <a:br>
              <a:rPr lang="en-GB" sz="8000" b="1" dirty="0"/>
            </a:br>
            <a:br>
              <a:rPr lang="en-GB" sz="8000" b="1" dirty="0"/>
            </a:br>
            <a:r>
              <a:rPr lang="en-GB" sz="8000" b="1" dirty="0"/>
              <a:t>The world membership badge</a:t>
            </a:r>
          </a:p>
        </p:txBody>
      </p:sp>
      <p:pic>
        <p:nvPicPr>
          <p:cNvPr id="11266" name="Picture 2" descr="https://prod-cms.scouts.org.uk/media/1555/membership-aw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53" y="3743196"/>
            <a:ext cx="280987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98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048" y="51732"/>
            <a:ext cx="5011952" cy="354778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5912" y="917017"/>
            <a:ext cx="2806272" cy="9086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UK Cub Scouts</a:t>
            </a:r>
          </a:p>
        </p:txBody>
      </p:sp>
    </p:spTree>
    <p:extLst>
      <p:ext uri="{BB962C8B-B14F-4D97-AF65-F5344CB8AC3E}">
        <p14:creationId xmlns:p14="http://schemas.microsoft.com/office/powerpoint/2010/main" val="118614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5658"/>
            <a:ext cx="5493480" cy="397234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5912" y="917017"/>
            <a:ext cx="2806272" cy="9086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Irish Cub Scouts</a:t>
            </a:r>
          </a:p>
        </p:txBody>
      </p:sp>
    </p:spTree>
    <p:extLst>
      <p:ext uri="{BB962C8B-B14F-4D97-AF65-F5344CB8AC3E}">
        <p14:creationId xmlns:p14="http://schemas.microsoft.com/office/powerpoint/2010/main" val="320647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451" y="1368425"/>
            <a:ext cx="4297064" cy="417975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76042" y="240571"/>
            <a:ext cx="4610358" cy="9086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What badges are these?</a:t>
            </a:r>
          </a:p>
        </p:txBody>
      </p:sp>
    </p:spTree>
    <p:extLst>
      <p:ext uri="{BB962C8B-B14F-4D97-AF65-F5344CB8AC3E}">
        <p14:creationId xmlns:p14="http://schemas.microsoft.com/office/powerpoint/2010/main" val="2607806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451" y="1368425"/>
            <a:ext cx="4297064" cy="4179759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5622324" y="1235676"/>
            <a:ext cx="1124465" cy="6919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46789" y="918346"/>
            <a:ext cx="147796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Teamwork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361308" y="2772119"/>
            <a:ext cx="1124465" cy="6919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85773" y="2454789"/>
            <a:ext cx="14893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Our World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2324" y="4877232"/>
            <a:ext cx="1124465" cy="2508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35376" y="4930864"/>
            <a:ext cx="178420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Our Outdoor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47116" y="6010020"/>
            <a:ext cx="133882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Our Skills</a:t>
            </a:r>
          </a:p>
        </p:txBody>
      </p:sp>
      <p:cxnSp>
        <p:nvCxnSpPr>
          <p:cNvPr id="14" name="Straight Connector 13"/>
          <p:cNvCxnSpPr>
            <a:endCxn id="13" idx="0"/>
          </p:cNvCxnSpPr>
          <p:nvPr/>
        </p:nvCxnSpPr>
        <p:spPr>
          <a:xfrm flipH="1">
            <a:off x="3516530" y="5168349"/>
            <a:ext cx="158484" cy="84167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9760" y="4234766"/>
            <a:ext cx="20374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Our Adventure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128259" y="3878437"/>
            <a:ext cx="479017" cy="5671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3559" y="1465989"/>
            <a:ext cx="17779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Team Leader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966879" y="1745604"/>
            <a:ext cx="1394992" cy="4988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91730" y="2840889"/>
            <a:ext cx="2267637" cy="42749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93519" y="2563723"/>
            <a:ext cx="141000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Personal</a:t>
            </a:r>
          </a:p>
          <a:p>
            <a:r>
              <a:rPr lang="en-GB" sz="2400" dirty="0"/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384532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pecial Interest Badges - Cub Scouts - Scouting Ire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38" y="1319492"/>
            <a:ext cx="4173554" cy="400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09674" y="277641"/>
            <a:ext cx="4610358" cy="9086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Irish cub scouts special Interest badges</a:t>
            </a:r>
          </a:p>
        </p:txBody>
      </p:sp>
    </p:spTree>
    <p:extLst>
      <p:ext uri="{BB962C8B-B14F-4D97-AF65-F5344CB8AC3E}">
        <p14:creationId xmlns:p14="http://schemas.microsoft.com/office/powerpoint/2010/main" val="176488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pecial Interest Badges - Cub Scouts - Scouting Ire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38" y="1319492"/>
            <a:ext cx="4173554" cy="400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09674" y="277641"/>
            <a:ext cx="4610358" cy="9086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Irish cub scouts special Interest badges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367527" y="1636822"/>
            <a:ext cx="1124465" cy="6919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91992" y="1319492"/>
            <a:ext cx="17891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Environment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820032" y="3178045"/>
            <a:ext cx="1124465" cy="69197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44497" y="2860715"/>
            <a:ext cx="149560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Adventure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4566641" y="4766533"/>
            <a:ext cx="42429" cy="101642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70637" y="5719096"/>
            <a:ext cx="181633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Personal Skill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3409" y="4402904"/>
            <a:ext cx="117218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Physical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339653" y="3899129"/>
            <a:ext cx="947244" cy="73460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5259" y="1691190"/>
            <a:ext cx="15343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 err="1"/>
              <a:t>Communiy</a:t>
            </a:r>
            <a:endParaRPr lang="en-GB" sz="2400" dirty="0"/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2318438" y="1982811"/>
            <a:ext cx="938480" cy="4868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35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op Awards / Norfolk Scouts / Providing fun, excitement and skills for life  to young people in Norfol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183" y="1690689"/>
            <a:ext cx="3075634" cy="355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76042" y="240571"/>
            <a:ext cx="4610358" cy="90860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What badge is this?</a:t>
            </a:r>
          </a:p>
          <a:p>
            <a:r>
              <a:rPr lang="en-GB" dirty="0"/>
              <a:t>How can you earn it?</a:t>
            </a:r>
          </a:p>
        </p:txBody>
      </p:sp>
    </p:spTree>
    <p:extLst>
      <p:ext uri="{BB962C8B-B14F-4D97-AF65-F5344CB8AC3E}">
        <p14:creationId xmlns:p14="http://schemas.microsoft.com/office/powerpoint/2010/main" val="417537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op Awards / Norfolk Scouts / Providing fun, excitement and skills for life  to young people in Norfol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183" y="1690689"/>
            <a:ext cx="3075634" cy="355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26615" y="438279"/>
            <a:ext cx="5920174" cy="9086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UK Chief Scout’s Silver Award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91" y="3339723"/>
            <a:ext cx="2050904" cy="252973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746789" y="3445750"/>
            <a:ext cx="1952368" cy="27308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Awarded when all challenge badges have been earned</a:t>
            </a:r>
          </a:p>
        </p:txBody>
      </p:sp>
    </p:spTree>
    <p:extLst>
      <p:ext uri="{BB962C8B-B14F-4D97-AF65-F5344CB8AC3E}">
        <p14:creationId xmlns:p14="http://schemas.microsoft.com/office/powerpoint/2010/main" val="1602349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215</Words>
  <Application>Microsoft Office PowerPoint</Application>
  <PresentationFormat>On-screen Show (4:3)</PresentationFormat>
  <Paragraphs>67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  UK and Irish  Cub Scouts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cub scout law</vt:lpstr>
      <vt:lpstr>PowerPoint Presentation</vt:lpstr>
      <vt:lpstr>  The world membership badge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Irish Cub Scouts Quiz</dc:title>
  <dc:creator>Catherine</dc:creator>
  <cp:lastModifiedBy>Julian Greer</cp:lastModifiedBy>
  <cp:revision>9</cp:revision>
  <dcterms:created xsi:type="dcterms:W3CDTF">2021-03-14T07:11:59Z</dcterms:created>
  <dcterms:modified xsi:type="dcterms:W3CDTF">2021-03-14T14:14:31Z</dcterms:modified>
</cp:coreProperties>
</file>