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3" r:id="rId7"/>
    <p:sldId id="262" r:id="rId8"/>
    <p:sldId id="271" r:id="rId9"/>
    <p:sldId id="264" r:id="rId10"/>
    <p:sldId id="266" r:id="rId11"/>
    <p:sldId id="267" r:id="rId12"/>
    <p:sldId id="265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65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7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1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66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0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4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8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32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2F1474-30CF-49A1-AFC0-66BF06FA4E1E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B9830E-A598-4E06-9B1B-4D851A7314E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52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U1DDTtVfvc&amp;feature=youtu.b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9E21EE-1F4F-4B94-B8FF-56CF0CC52B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026" y="90996"/>
            <a:ext cx="3143897" cy="33380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CD09F6-14D1-422E-AD23-5FE4A896DC6C}"/>
              </a:ext>
            </a:extLst>
          </p:cNvPr>
          <p:cNvSpPr/>
          <p:nvPr/>
        </p:nvSpPr>
        <p:spPr>
          <a:xfrm>
            <a:off x="2076451" y="3429000"/>
            <a:ext cx="7277100" cy="321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6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Cubs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6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 Safety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6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Badge</a:t>
            </a:r>
            <a:endParaRPr lang="en-GB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5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B0C658-34B2-4522-84F2-C6053700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2157274"/>
            <a:ext cx="8309500" cy="1455938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chemeClr val="tx1"/>
                </a:solidFill>
              </a:rPr>
              <a:t>Ask Cubs</a:t>
            </a:r>
            <a:br>
              <a:rPr lang="en-GB" sz="9600" b="1" dirty="0">
                <a:solidFill>
                  <a:schemeClr val="tx1"/>
                </a:solidFill>
              </a:rPr>
            </a:br>
            <a:r>
              <a:rPr lang="en-GB" sz="9600" b="1" dirty="0">
                <a:solidFill>
                  <a:schemeClr val="tx1"/>
                </a:solidFill>
              </a:rPr>
              <a:t>What is the Safe Way to Use Fireworks</a:t>
            </a:r>
            <a:endParaRPr lang="en-GB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4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CE26-A973-42B6-BE32-50B66D96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8975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9600" b="1" dirty="0"/>
              <a:t>Safety Rules</a:t>
            </a:r>
            <a:br>
              <a:rPr lang="en-GB" sz="9600" b="1" dirty="0"/>
            </a:br>
            <a:r>
              <a:rPr lang="en-GB" sz="9600" b="1" dirty="0"/>
              <a:t> for </a:t>
            </a:r>
            <a:br>
              <a:rPr lang="en-GB" sz="9600" b="1" dirty="0"/>
            </a:br>
            <a:r>
              <a:rPr lang="en-GB" sz="9600" b="1" dirty="0"/>
              <a:t>Fireworks</a:t>
            </a:r>
          </a:p>
        </p:txBody>
      </p:sp>
    </p:spTree>
    <p:extLst>
      <p:ext uri="{BB962C8B-B14F-4D97-AF65-F5344CB8AC3E}">
        <p14:creationId xmlns:p14="http://schemas.microsoft.com/office/powerpoint/2010/main" val="287104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6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6937C-CC77-4C8C-B9B9-B5178664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546" y="95251"/>
            <a:ext cx="8708254" cy="1162049"/>
          </a:xfrm>
        </p:spPr>
        <p:txBody>
          <a:bodyPr>
            <a:normAutofit/>
          </a:bodyPr>
          <a:lstStyle/>
          <a:p>
            <a:r>
              <a:rPr lang="en-GB" sz="6600" b="1" dirty="0"/>
              <a:t>Firework Safety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E5D8-7D6F-4282-B66E-49578673F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" y="1381125"/>
            <a:ext cx="11896724" cy="4928235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Always buy from a 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LICENCED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 retailer.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Never put fireworks in your pocket.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Do not set fireworks off in the street or other public places; it is against the law. Never throw fireworks; it is dangerous.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Keep pets indoors.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Light fireworks one at a time at arm’s length, at the end of the   fuse, using a safety firework lighter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Never go back to a lit firework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Never throw spent fireworks on a bonfire</a:t>
            </a:r>
          </a:p>
        </p:txBody>
      </p:sp>
    </p:spTree>
    <p:extLst>
      <p:ext uri="{BB962C8B-B14F-4D97-AF65-F5344CB8AC3E}">
        <p14:creationId xmlns:p14="http://schemas.microsoft.com/office/powerpoint/2010/main" val="1195962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CD8818-AF49-4CBA-AE7D-F1FBBF249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40497"/>
          </a:xfrm>
          <a:solidFill>
            <a:schemeClr val="bg1">
              <a:lumMod val="65000"/>
            </a:schemeClr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800" b="1" dirty="0">
                <a:latin typeface="Arial Black" panose="020B0A04020102020204" pitchFamily="34" charset="0"/>
              </a:rPr>
              <a:t>Ask the Cubs</a:t>
            </a:r>
            <a:br>
              <a:rPr lang="en-GB" sz="8800" b="1" dirty="0">
                <a:latin typeface="Arial Black" panose="020B0A04020102020204" pitchFamily="34" charset="0"/>
              </a:rPr>
            </a:br>
            <a:r>
              <a:rPr lang="en-GB" sz="8800" b="1" dirty="0">
                <a:latin typeface="Arial Black" panose="020B0A04020102020204" pitchFamily="34" charset="0"/>
              </a:rPr>
              <a:t> for Some </a:t>
            </a:r>
            <a:br>
              <a:rPr lang="en-GB" sz="8800" b="1" dirty="0">
                <a:latin typeface="Arial Black" panose="020B0A04020102020204" pitchFamily="34" charset="0"/>
              </a:rPr>
            </a:br>
            <a:r>
              <a:rPr lang="en-GB" sz="8800" b="1" dirty="0">
                <a:latin typeface="Arial Black" panose="020B0A04020102020204" pitchFamily="34" charset="0"/>
              </a:rPr>
              <a:t>Safety Rules </a:t>
            </a:r>
            <a:br>
              <a:rPr lang="en-GB" sz="8800" b="1" dirty="0">
                <a:latin typeface="Arial Black" panose="020B0A04020102020204" pitchFamily="34" charset="0"/>
              </a:rPr>
            </a:br>
            <a:r>
              <a:rPr lang="en-GB" sz="8800" b="1" dirty="0">
                <a:latin typeface="Arial Black" panose="020B0A04020102020204" pitchFamily="34" charset="0"/>
              </a:rPr>
              <a:t>Around a Bonfire</a:t>
            </a:r>
          </a:p>
        </p:txBody>
      </p:sp>
    </p:spTree>
    <p:extLst>
      <p:ext uri="{BB962C8B-B14F-4D97-AF65-F5344CB8AC3E}">
        <p14:creationId xmlns:p14="http://schemas.microsoft.com/office/powerpoint/2010/main" val="107397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nfire">
            <a:extLst>
              <a:ext uri="{FF2B5EF4-FFF2-40B4-BE49-F238E27FC236}">
                <a16:creationId xmlns:a16="http://schemas.microsoft.com/office/drawing/2014/main" id="{B50406F6-EB4B-4D35-93E2-52546C52B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814E56-1DA9-4346-B2BF-D94A184E81C0}"/>
              </a:ext>
            </a:extLst>
          </p:cNvPr>
          <p:cNvSpPr/>
          <p:nvPr/>
        </p:nvSpPr>
        <p:spPr>
          <a:xfrm>
            <a:off x="714376" y="3244334"/>
            <a:ext cx="5634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 Black" panose="020B0A04020102020204" pitchFamily="34" charset="0"/>
              </a:rPr>
              <a:t>Sa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1BD51-8193-4987-812F-0FAADE6F1B22}"/>
              </a:ext>
            </a:extLst>
          </p:cNvPr>
          <p:cNvSpPr/>
          <p:nvPr/>
        </p:nvSpPr>
        <p:spPr>
          <a:xfrm>
            <a:off x="457201" y="750331"/>
            <a:ext cx="48577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Safety Rules Around Bonfires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52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7B72F2-3423-450A-9629-7F1115D90532}"/>
              </a:ext>
            </a:extLst>
          </p:cNvPr>
          <p:cNvSpPr/>
          <p:nvPr/>
        </p:nvSpPr>
        <p:spPr>
          <a:xfrm>
            <a:off x="161925" y="76200"/>
            <a:ext cx="12030075" cy="6093976"/>
          </a:xfrm>
          <a:prstGeom prst="rect">
            <a:avLst/>
          </a:prstGeom>
          <a:pattFill prst="pct5">
            <a:fgClr>
              <a:schemeClr val="bg1">
                <a:lumMod val="65000"/>
              </a:schemeClr>
            </a:fgClr>
            <a:bgClr>
              <a:schemeClr val="bg1">
                <a:lumMod val="65000"/>
              </a:schemeClr>
            </a:bgClr>
          </a:pattFill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the bonfire well away from houses, garages, sheds, fences, overhead cables, trees and shrubs AND ALWAYS AWAY FROM FIREWORKS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Build the stack so that it is stable and will not collapse outwards or to one side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NEVER use flammable liquids - paraffin or petrol - to light the fire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Don't burn foam-filled furniture, aerosols, tins of paint and bottles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Keep everyone away from the fire - especially children, who must be supervised all the time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For an emergency keep buckets of water or the garden hose or a fire extinguisher ready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Pour water on the embers before leaving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Keep people well back from the fire</a:t>
            </a:r>
          </a:p>
        </p:txBody>
      </p:sp>
    </p:spTree>
    <p:extLst>
      <p:ext uri="{BB962C8B-B14F-4D97-AF65-F5344CB8AC3E}">
        <p14:creationId xmlns:p14="http://schemas.microsoft.com/office/powerpoint/2010/main" val="144092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8103-576E-4F6C-80F0-FB4E98AA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411"/>
            <a:ext cx="10515600" cy="1242872"/>
          </a:xfrm>
        </p:spPr>
        <p:txBody>
          <a:bodyPr>
            <a:normAutofit fontScale="90000"/>
          </a:bodyPr>
          <a:lstStyle/>
          <a:p>
            <a:r>
              <a:rPr lang="en-GB" dirty="0"/>
              <a:t>Virtual Fire Station Tour            Role of a Fireman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5D25-407D-409D-9BE5-B5E682A3F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1365" cy="4351338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sz="5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https://www.youtube.com/watch?v=TU1DDTtVfvc&amp;feature=youtu.be</a:t>
            </a:r>
            <a:endParaRPr lang="en-GB" sz="5800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4508-E773-4C5A-B7A4-70F80DE5E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57275"/>
            <a:ext cx="5819775" cy="568531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responding immediately and safely to emergency calls and requests for assistance</a:t>
            </a:r>
          </a:p>
          <a:p>
            <a:r>
              <a:rPr lang="en-GB" b="1" dirty="0"/>
              <a:t>attending emergency incidents including fires, road accidents, floods, terrorist incidents, spillages of dangerous substances, and rail and air crashes</a:t>
            </a:r>
          </a:p>
          <a:p>
            <a:r>
              <a:rPr lang="en-GB" b="1" dirty="0"/>
              <a:t>rescuing trapped people and animals</a:t>
            </a:r>
          </a:p>
          <a:p>
            <a:r>
              <a:rPr lang="en-GB" b="1" dirty="0"/>
              <a:t>minimising distress and suffering, including giving first aid before ambulance crews arrive</a:t>
            </a:r>
          </a:p>
          <a:p>
            <a:r>
              <a:rPr lang="en-GB" b="1" dirty="0"/>
              <a:t>cleaning up and checking the site after dealing with an incident</a:t>
            </a:r>
          </a:p>
          <a:p>
            <a:r>
              <a:rPr lang="en-GB" b="1" dirty="0"/>
              <a:t>inspecting and maintaining the appliance (fire engine) and its equipment, assisting in testing fire hydrants and checking emergency water supplies</a:t>
            </a:r>
          </a:p>
          <a:p>
            <a:r>
              <a:rPr lang="en-GB" b="1" dirty="0"/>
              <a:t>educating and informing the public to promote fire safety, by giving talks in schools, local organisations and completing home visits to offer advice</a:t>
            </a:r>
          </a:p>
          <a:p>
            <a:r>
              <a:rPr lang="en-GB" b="1" dirty="0"/>
              <a:t>maintaining links with the local community.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9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D525-700F-46DC-9EB3-5DE7EA3E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92091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sz="9600" b="1" dirty="0">
                <a:latin typeface="Arial Black" panose="020B0A04020102020204" pitchFamily="34" charset="0"/>
              </a:rPr>
              <a:t>Practice </a:t>
            </a:r>
            <a:br>
              <a:rPr lang="en-GB" sz="9600" b="1" dirty="0">
                <a:latin typeface="Arial Black" panose="020B0A04020102020204" pitchFamily="34" charset="0"/>
              </a:rPr>
            </a:br>
            <a:r>
              <a:rPr lang="en-GB" sz="9600" b="1" dirty="0">
                <a:latin typeface="Arial Black" panose="020B0A04020102020204" pitchFamily="34" charset="0"/>
              </a:rPr>
              <a:t>Fire Drills</a:t>
            </a:r>
            <a:br>
              <a:rPr lang="en-GB" sz="9600" b="1" dirty="0">
                <a:latin typeface="Arial Black" panose="020B0A04020102020204" pitchFamily="34" charset="0"/>
              </a:rPr>
            </a:br>
            <a:r>
              <a:rPr lang="en-GB" sz="9600" b="1" dirty="0">
                <a:latin typeface="Arial Black" panose="020B0A04020102020204" pitchFamily="34" charset="0"/>
              </a:rPr>
              <a:t> With </a:t>
            </a:r>
            <a:br>
              <a:rPr lang="en-GB" sz="9600" b="1" dirty="0">
                <a:latin typeface="Arial Black" panose="020B0A04020102020204" pitchFamily="34" charset="0"/>
              </a:rPr>
            </a:br>
            <a:r>
              <a:rPr lang="en-GB" sz="9600" b="1" dirty="0">
                <a:latin typeface="Arial Black" panose="020B0A04020102020204" pitchFamily="34" charset="0"/>
              </a:rPr>
              <a:t>Your Family </a:t>
            </a:r>
          </a:p>
        </p:txBody>
      </p:sp>
    </p:spTree>
    <p:extLst>
      <p:ext uri="{BB962C8B-B14F-4D97-AF65-F5344CB8AC3E}">
        <p14:creationId xmlns:p14="http://schemas.microsoft.com/office/powerpoint/2010/main" val="36449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ED2FC66-079D-44F1-B826-A3C698154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175"/>
            <a:ext cx="2679468" cy="464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706CFC-9271-4BD8-AC38-28B5D7B04B1E}"/>
              </a:ext>
            </a:extLst>
          </p:cNvPr>
          <p:cNvSpPr/>
          <p:nvPr/>
        </p:nvSpPr>
        <p:spPr>
          <a:xfrm flipH="1">
            <a:off x="514903" y="100009"/>
            <a:ext cx="675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4100"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 your escape</a:t>
            </a:r>
            <a:endParaRPr lang="en-GB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84F368-F40D-4A17-898D-02BC5C7C80C3}"/>
              </a:ext>
            </a:extLst>
          </p:cNvPr>
          <p:cNvSpPr/>
          <p:nvPr/>
        </p:nvSpPr>
        <p:spPr>
          <a:xfrm>
            <a:off x="514904" y="715561"/>
            <a:ext cx="994299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71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Make an escape plan and practise it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regularly to make sure everyone knows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how to get out safely</a:t>
            </a:r>
          </a:p>
          <a:p>
            <a:pPr marL="25971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B6B517-CD3E-4B1A-AFAE-732F4109366B}"/>
              </a:ext>
            </a:extLst>
          </p:cNvPr>
          <p:cNvSpPr/>
          <p:nvPr/>
        </p:nvSpPr>
        <p:spPr>
          <a:xfrm>
            <a:off x="514905" y="1389888"/>
            <a:ext cx="9942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71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best route is the normal way in and o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 of your home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C41D45-D9DF-49B3-9238-81F6E5DA21EB}"/>
              </a:ext>
            </a:extLst>
          </p:cNvPr>
          <p:cNvSpPr/>
          <p:nvPr/>
        </p:nvSpPr>
        <p:spPr>
          <a:xfrm>
            <a:off x="514904" y="1804035"/>
            <a:ext cx="889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71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 a second route in case the first one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 blocked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E4E1D7-79AC-48E3-8E0E-D1FCF02A328E}"/>
              </a:ext>
            </a:extLst>
          </p:cNvPr>
          <p:cNvSpPr/>
          <p:nvPr/>
        </p:nvSpPr>
        <p:spPr>
          <a:xfrm>
            <a:off x="514904" y="2433856"/>
            <a:ext cx="10092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43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Never store anything in communal areas including balconies. Items can block your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escape route and be a fire risk</a:t>
            </a: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6D46DF-2905-4732-8AF8-95D20125628E}"/>
              </a:ext>
            </a:extLst>
          </p:cNvPr>
          <p:cNvSpPr/>
          <p:nvPr/>
        </p:nvSpPr>
        <p:spPr>
          <a:xfrm>
            <a:off x="514904" y="3173835"/>
            <a:ext cx="9781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43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Always keep door and window keys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where everyone you live with can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find them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E0572-DB8D-48A1-B181-05F55834C08C}"/>
              </a:ext>
            </a:extLst>
          </p:cNvPr>
          <p:cNvSpPr txBox="1"/>
          <p:nvPr/>
        </p:nvSpPr>
        <p:spPr>
          <a:xfrm>
            <a:off x="2805344" y="3913814"/>
            <a:ext cx="71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Start Collecting thing GET OUT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969BE-D237-4B75-83CD-D6CD39B464BE}"/>
              </a:ext>
            </a:extLst>
          </p:cNvPr>
          <p:cNvSpPr txBox="1"/>
          <p:nvPr/>
        </p:nvSpPr>
        <p:spPr>
          <a:xfrm>
            <a:off x="2805344" y="4346017"/>
            <a:ext cx="700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Re-Enter the Building</a:t>
            </a:r>
          </a:p>
        </p:txBody>
      </p:sp>
    </p:spTree>
    <p:extLst>
      <p:ext uri="{BB962C8B-B14F-4D97-AF65-F5344CB8AC3E}">
        <p14:creationId xmlns:p14="http://schemas.microsoft.com/office/powerpoint/2010/main" val="53010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8C22AF-5CB7-43CE-AE6B-F8F159950689}"/>
              </a:ext>
            </a:extLst>
          </p:cNvPr>
          <p:cNvSpPr/>
          <p:nvPr/>
        </p:nvSpPr>
        <p:spPr>
          <a:xfrm>
            <a:off x="79900" y="3141346"/>
            <a:ext cx="11997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smoke detector is a device that senses smoke, typically </a:t>
            </a: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an indicator of fire. 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Test weekly and change the battery yearly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What to do on hearing the smoke detector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Wake everyone up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Using your Fire Drill Get everybody Out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Ring 999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FB225B3-77B6-4BC4-92FB-75636ED478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E40882-7F8F-4A54-9FFE-72EECF1A8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128" y="77772"/>
            <a:ext cx="4048125" cy="251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1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34A6-17F5-419A-86EC-C3746D6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331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0000" b="1" dirty="0">
                <a:latin typeface="Arial Black" panose="020B0A04020102020204" pitchFamily="34" charset="0"/>
              </a:rPr>
              <a:t>Ask Cubs For Possible </a:t>
            </a:r>
            <a:br>
              <a:rPr lang="en-GB" sz="10000" b="1" dirty="0">
                <a:latin typeface="Arial Black" panose="020B0A04020102020204" pitchFamily="34" charset="0"/>
              </a:rPr>
            </a:br>
            <a:r>
              <a:rPr lang="en-GB" sz="10000" b="1" dirty="0">
                <a:latin typeface="Arial Black" panose="020B0A04020102020204" pitchFamily="34" charset="0"/>
              </a:rPr>
              <a:t>Dangers in </a:t>
            </a:r>
            <a:br>
              <a:rPr lang="en-GB" sz="10000" b="1" dirty="0">
                <a:latin typeface="Arial Black" panose="020B0A04020102020204" pitchFamily="34" charset="0"/>
              </a:rPr>
            </a:br>
            <a:r>
              <a:rPr lang="en-GB" sz="10000" b="1" dirty="0">
                <a:latin typeface="Arial Black" panose="020B0A04020102020204" pitchFamily="34" charset="0"/>
              </a:rPr>
              <a:t>their Home</a:t>
            </a:r>
          </a:p>
        </p:txBody>
      </p:sp>
    </p:spTree>
    <p:extLst>
      <p:ext uri="{BB962C8B-B14F-4D97-AF65-F5344CB8AC3E}">
        <p14:creationId xmlns:p14="http://schemas.microsoft.com/office/powerpoint/2010/main" val="36151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A2088-E2AE-4660-A7E1-176EBF262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" y="219075"/>
            <a:ext cx="11264931" cy="49625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>
              <a:buNone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       Cookers                               Candles</a:t>
            </a:r>
          </a:p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                                                              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2300" dirty="0">
                <a:latin typeface="Arial" panose="020B0604020202020204" pitchFamily="34" charset="0"/>
                <a:cs typeface="Arial" panose="020B0604020202020204" pitchFamily="34" charset="0"/>
              </a:rPr>
              <a:t>   Frayed Electric Cable                         Overloading Plugs</a:t>
            </a:r>
          </a:p>
          <a:p>
            <a:endParaRPr lang="en-GB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</a:t>
            </a:r>
          </a:p>
        </p:txBody>
      </p:sp>
      <p:pic>
        <p:nvPicPr>
          <p:cNvPr id="3076" name="Picture 4" descr="Top 3 Causes of House Fires">
            <a:extLst>
              <a:ext uri="{FF2B5EF4-FFF2-40B4-BE49-F238E27FC236}">
                <a16:creationId xmlns:a16="http://schemas.microsoft.com/office/drawing/2014/main" id="{4A32AEFF-22C3-4E46-A32A-388C7419C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6" y="951330"/>
            <a:ext cx="3457574" cy="224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ow to Help Prevent House Fires | Travelers Insurance">
            <a:extLst>
              <a:ext uri="{FF2B5EF4-FFF2-40B4-BE49-F238E27FC236}">
                <a16:creationId xmlns:a16="http://schemas.microsoft.com/office/drawing/2014/main" id="{2644C90E-250F-448D-842F-580B55BCB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1" y="4495800"/>
            <a:ext cx="345757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8 Common Causes of Fires in Pinoy Homes">
            <a:extLst>
              <a:ext uri="{FF2B5EF4-FFF2-40B4-BE49-F238E27FC236}">
                <a16:creationId xmlns:a16="http://schemas.microsoft.com/office/drawing/2014/main" id="{E46E3216-5B8B-4FA5-976C-A55239961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6" y="900215"/>
            <a:ext cx="3533774" cy="224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overloaded sockets">
            <a:extLst>
              <a:ext uri="{FF2B5EF4-FFF2-40B4-BE49-F238E27FC236}">
                <a16:creationId xmlns:a16="http://schemas.microsoft.com/office/drawing/2014/main" id="{C640E3CF-E04C-4EBF-8FB9-87B5CBC9E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6" y="4320080"/>
            <a:ext cx="3533774" cy="224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4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FE44-F543-4636-A911-7A874D87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7" y="585215"/>
            <a:ext cx="11416682" cy="5522621"/>
          </a:xfrm>
        </p:spPr>
        <p:txBody>
          <a:bodyPr>
            <a:noAutofit/>
          </a:bodyPr>
          <a:lstStyle/>
          <a:p>
            <a:pPr algn="ctr"/>
            <a:r>
              <a:rPr lang="en-GB" sz="8000" b="1">
                <a:latin typeface="Arial" panose="020B0604020202020204" pitchFamily="34" charset="0"/>
                <a:cs typeface="Arial" panose="020B0604020202020204" pitchFamily="34" charset="0"/>
              </a:rPr>
              <a:t>Cubs </a:t>
            </a:r>
            <a:br>
              <a:rPr lang="en-GB" sz="8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0" b="1">
                <a:latin typeface="Arial" panose="020B0604020202020204" pitchFamily="34" charset="0"/>
                <a:cs typeface="Arial" panose="020B0604020202020204" pitchFamily="34" charset="0"/>
              </a:rPr>
              <a:t>what are the Safety 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Rules Before and When fire is Lit</a:t>
            </a:r>
          </a:p>
        </p:txBody>
      </p:sp>
    </p:spTree>
    <p:extLst>
      <p:ext uri="{BB962C8B-B14F-4D97-AF65-F5344CB8AC3E}">
        <p14:creationId xmlns:p14="http://schemas.microsoft.com/office/powerpoint/2010/main" val="257392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FCBD60-2577-4EF4-901D-D6E1F713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0" y="219075"/>
            <a:ext cx="7891509" cy="1038225"/>
          </a:xfrm>
        </p:spPr>
        <p:txBody>
          <a:bodyPr>
            <a:normAutofit/>
          </a:bodyPr>
          <a:lstStyle/>
          <a:p>
            <a:r>
              <a:rPr lang="en-GB" sz="6600" b="1" dirty="0">
                <a:solidFill>
                  <a:schemeClr val="tx1"/>
                </a:solidFill>
              </a:rPr>
              <a:t>Campfires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B57AE-7DB5-431A-97EE-7D59DB537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81125"/>
            <a:ext cx="11915775" cy="4928235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Look Up and Around Ensure no Overhanging Branches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Only Light Fire on a Fire Alter or in a Fire Barrel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Keep Bucket of Water Nearby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Keep people back at least 2m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Keep Chopping Area and Wood Pile Well Away From Fire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Always Watch Young People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Ensure Fire has no Fresh Wood on it and has Burned Down or is                 Below lip of Barrel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5100" b="1" dirty="0"/>
              <a:t>When Fire is Finish for Camp Pour Water over it Till no Heat Rises (if barrel take to Ash Bin)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78307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</TotalTime>
  <Words>667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Tw Cen MT</vt:lpstr>
      <vt:lpstr>Tw Cen MT Condensed</vt:lpstr>
      <vt:lpstr>Wingdings</vt:lpstr>
      <vt:lpstr>Wingdings 3</vt:lpstr>
      <vt:lpstr>Integral</vt:lpstr>
      <vt:lpstr>PowerPoint Presentation</vt:lpstr>
      <vt:lpstr>Virtual Fire Station Tour            Role of a Fireman </vt:lpstr>
      <vt:lpstr>Practice  Fire Drills  With  Your Family </vt:lpstr>
      <vt:lpstr>PowerPoint Presentation</vt:lpstr>
      <vt:lpstr>PowerPoint Presentation</vt:lpstr>
      <vt:lpstr>Ask Cubs For Possible  Dangers in  their Home</vt:lpstr>
      <vt:lpstr>PowerPoint Presentation</vt:lpstr>
      <vt:lpstr>Cubs  what are the Safety Rules Before and When fire is Lit</vt:lpstr>
      <vt:lpstr>Campfires</vt:lpstr>
      <vt:lpstr>Ask Cubs What is the Safe Way to Use Fireworks</vt:lpstr>
      <vt:lpstr>Safety Rules  for  Fireworks</vt:lpstr>
      <vt:lpstr>Firework Safety</vt:lpstr>
      <vt:lpstr>Ask the Cubs  for Some  Safety Rules  Around a Bonfire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Brennan</dc:creator>
  <cp:lastModifiedBy>Julian Greer</cp:lastModifiedBy>
  <cp:revision>21</cp:revision>
  <dcterms:created xsi:type="dcterms:W3CDTF">2020-06-01T19:33:38Z</dcterms:created>
  <dcterms:modified xsi:type="dcterms:W3CDTF">2021-03-23T11:48:17Z</dcterms:modified>
</cp:coreProperties>
</file>