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9F6C-6F8A-4B4F-B0AA-0F060B8C5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20EFF-57B9-4936-8C43-A4C03789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83E6C-3566-4BBF-98BA-C2070F9A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FD174-3F8C-4A32-B48E-A6A84E24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CA5A-BC9A-47C1-87CF-F3ED29B7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9B0-79F8-4C91-851D-EEE99D85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0ADBC-0316-4CE5-96AE-9913FF77E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4F0FC-F5A9-4729-97B0-D26F978D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A3A54-978C-413F-9879-7B40D0B6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FEF6-6C95-44BA-B996-BC504284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2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3929C-4849-478C-8485-7501163D8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9B4C3-949A-448F-B53A-B8890D02F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50C9-DDC9-418A-9EE0-97769023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5C8BB-893A-47C6-B8FA-082420FB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C07A6-DF1A-4FDD-928A-21EE14E7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93BE-C77B-4C42-B563-8C351F57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CFB5-20D7-4DE1-AA65-E401A4C5E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4449-9E51-4425-A012-CADFCE48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5317-0393-4F0E-A3B0-4BCD6F7D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E714-B698-4FE0-B753-067CEA2B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2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BEF-5F20-4C49-BE14-6A6AD6A8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DAB6-764C-4CD4-B005-147BF762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ACE8-5657-4801-9ED8-5C1EF62D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1735-D648-42A0-9BE0-9917E473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A7AB-FE46-41BC-A89B-47629CEE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56F-69C8-4CF1-9424-82ECE274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5FA8-48CF-4276-8CB7-7C061D00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6A1DB-C7C0-4A4F-8E90-A234DC56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80180-85BA-4A8D-B205-F6727E9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21B4-11EF-4750-A95D-8819314D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F4FE-2C5C-4294-9471-39997A48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9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846F-265F-44AF-94B1-50106F3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11D3E-63F3-4243-A08D-B8D352618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F4FB6-2BD5-426E-A5D0-B3947EB4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9D41C-3E8D-4A5F-B635-481746188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5A02B-4542-4E76-872F-E5C0693A6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4562B-142A-431E-9941-A23A9B61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7A76B-DDC4-4F02-BF56-3C88C57B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EA6BC-282C-44D7-A8FD-DF2B4A30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5DF2-93F9-47C3-A4FB-9FC139F9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7D736-F9E5-46F2-A349-BC77F2BF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4218C-E072-4C3F-A821-1393784B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B6028-48A5-4332-9598-7F3C7335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6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D106F-0883-4F61-B17F-B0CE36D2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4B91E-66BE-4565-9EF4-ACCE8612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8D729-359A-4EA8-ACEA-80EDA5DC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81F0-DC00-4985-BF9F-64886B3F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3EA9-A35E-4531-9027-96153AC7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3C12-D2CC-4D9E-9427-771DF47E8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C3F16-EAAA-4A9D-ABE2-A4C0A247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7626-D697-4345-AAEF-6BDBD302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F6AF0-EE64-475C-8797-8317984A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ECE1-D843-45BC-A301-54EC8F5D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5E489-AE13-412D-83ED-89A186FB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E7E96-268A-40B0-AAEC-6E543D94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A9C3E-019A-439E-A599-26BC89BD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1FC3A-C195-450C-8DEC-4E0A9CB1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9164B-0ECB-4B07-9635-A815DF3D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2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67C54-A714-41D7-ACC6-CFF71000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F1CB-3B2C-4AB9-BC3A-1CA56FE6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7F41-C031-463F-BD90-14AC2C081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43EB-60A8-4386-B16E-CF8E209E09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124FF-B443-4851-B9D5-D5694BCCA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B34B-3A6C-491D-92C5-0225574E2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E7C1-0972-49AE-A695-E4772496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e-x-wax.com/2006_06_01_archiv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A441422-F9B8-437D-BFD0-F5F8665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867716" cy="30500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34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35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36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7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8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BEEDC8B9-4A6C-41C6-AC5A-47F6907419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4497" b="3"/>
          <a:stretch/>
        </p:blipFill>
        <p:spPr>
          <a:xfrm>
            <a:off x="6828955" y="972049"/>
            <a:ext cx="4651794" cy="465179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3F711-45CA-463A-8351-EE4385D0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3952890"/>
            <a:ext cx="5867720" cy="2223517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Personal Safety – Firework Code and Water Safety Code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0C10AF-F20E-4553-978A-040A56BF9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74" y="5616591"/>
            <a:ext cx="2231136" cy="86258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DF49D-03B2-4D11-84B9-18AF04EA6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36" y="2453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8317-CB7F-4009-A782-AC47EF0E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6600" cy="1062111"/>
          </a:xfrm>
        </p:spPr>
        <p:txBody>
          <a:bodyPr/>
          <a:lstStyle/>
          <a:p>
            <a:r>
              <a:rPr lang="en-GB" b="1" dirty="0"/>
              <a:t>If you get into trouble swimming or surfing/body boarding in a current: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FB2909-86C0-4D73-98AC-A45287252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7596554" y="987425"/>
            <a:ext cx="3758834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EC308-2736-4E41-9368-38B64579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7785"/>
            <a:ext cx="5870501" cy="425120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Keep calm.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Raise your hand and indicate that you are in trouble.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Shout for help.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Hold onto your surf/body 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Try and swim parallel to the beach, until you are out of the current. Then swim to the shore.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If you can stand up, wade instead of swimming.</a:t>
            </a:r>
          </a:p>
        </p:txBody>
      </p:sp>
    </p:spTree>
    <p:extLst>
      <p:ext uri="{BB962C8B-B14F-4D97-AF65-F5344CB8AC3E}">
        <p14:creationId xmlns:p14="http://schemas.microsoft.com/office/powerpoint/2010/main" val="36514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26AC-2468-467B-AF61-F88D865B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HAZARDS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6344-E91D-47EC-A42D-41233547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9361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Getting cut off by the tide.</a:t>
            </a:r>
          </a:p>
          <a:p>
            <a:r>
              <a:rPr lang="en-GB" dirty="0"/>
              <a:t>Weather conditions and tide times.</a:t>
            </a:r>
          </a:p>
          <a:p>
            <a:r>
              <a:rPr lang="en-GB" dirty="0"/>
              <a:t>Man-made hazards.</a:t>
            </a:r>
          </a:p>
          <a:p>
            <a:r>
              <a:rPr lang="en-GB" dirty="0"/>
              <a:t>Cliffs and rocks.</a:t>
            </a:r>
          </a:p>
        </p:txBody>
      </p:sp>
      <p:pic>
        <p:nvPicPr>
          <p:cNvPr id="5" name="Picture 4" descr="A sign on a beach&#10;&#10;Description automatically generated with low confidence">
            <a:extLst>
              <a:ext uri="{FF2B5EF4-FFF2-40B4-BE49-F238E27FC236}">
                <a16:creationId xmlns:a16="http://schemas.microsoft.com/office/drawing/2014/main" id="{EE350A39-C3D8-439F-88BA-3D050D36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0439"/>
            <a:ext cx="5257800" cy="56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6101-7E88-4770-A71E-2E659E77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8" y="365126"/>
            <a:ext cx="10412361" cy="315912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Can you spot what’s wrong?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1A0762B-39F2-41D5-BCEA-1457225CE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681038"/>
            <a:ext cx="10309122" cy="5646020"/>
          </a:xfrm>
        </p:spPr>
      </p:pic>
    </p:spTree>
    <p:extLst>
      <p:ext uri="{BB962C8B-B14F-4D97-AF65-F5344CB8AC3E}">
        <p14:creationId xmlns:p14="http://schemas.microsoft.com/office/powerpoint/2010/main" val="55766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6CC770-F83E-4D03-AC9D-756948A0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9567" cy="1600200"/>
          </a:xfrm>
        </p:spPr>
        <p:txBody>
          <a:bodyPr>
            <a:normAutofit/>
          </a:bodyPr>
          <a:lstStyle/>
          <a:p>
            <a:r>
              <a:rPr lang="en-GB" sz="3600" b="1" dirty="0"/>
              <a:t>At the seaside, remember to always think ‘SAFE’</a:t>
            </a:r>
          </a:p>
        </p:txBody>
      </p:sp>
      <p:pic>
        <p:nvPicPr>
          <p:cNvPr id="8" name="Picture Placeholder 7" descr="A helicopter flying over a city&#10;&#10;Description automatically generated with medium confidence">
            <a:extLst>
              <a:ext uri="{FF2B5EF4-FFF2-40B4-BE49-F238E27FC236}">
                <a16:creationId xmlns:a16="http://schemas.microsoft.com/office/drawing/2014/main" id="{CD9A70D5-85D8-46E9-B3E0-05F23F715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7"/>
          <a:stretch/>
        </p:blipFill>
        <p:spPr>
          <a:xfrm>
            <a:off x="6504039" y="995363"/>
            <a:ext cx="4869426" cy="48736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7AC8F-7ACC-43D0-8C3A-5EB0C2FF3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0748"/>
            <a:ext cx="5256212" cy="35682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 – Spot the dangers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– Always go with at least one other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 – Find and read the safety signs and flags.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Emergency! Stick your hand up and shout. Tell a lifeguard or dial 999 for the Coastguard.</a:t>
            </a:r>
          </a:p>
        </p:txBody>
      </p:sp>
    </p:spTree>
    <p:extLst>
      <p:ext uri="{BB962C8B-B14F-4D97-AF65-F5344CB8AC3E}">
        <p14:creationId xmlns:p14="http://schemas.microsoft.com/office/powerpoint/2010/main" val="3689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73804-C4E2-46B4-8832-11C2DE06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SAFE!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No Worries Handy">
            <a:extLst>
              <a:ext uri="{FF2B5EF4-FFF2-40B4-BE49-F238E27FC236}">
                <a16:creationId xmlns:a16="http://schemas.microsoft.com/office/drawing/2014/main" id="{14C55913-7DFE-4969-B6BA-375537F84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9A1C8-9247-4F8A-B089-C745361C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/>
              <a:t>FIREWORK SAFETY CODE -</a:t>
            </a:r>
          </a:p>
        </p:txBody>
      </p:sp>
      <p:pic>
        <p:nvPicPr>
          <p:cNvPr id="6" name="Picture Placeholder 5" descr="Fireworks exploding in the night sky">
            <a:extLst>
              <a:ext uri="{FF2B5EF4-FFF2-40B4-BE49-F238E27FC236}">
                <a16:creationId xmlns:a16="http://schemas.microsoft.com/office/drawing/2014/main" id="{99FED5BD-7FA5-4392-A7A8-36D67D2F0D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8" r="-1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0E986-CDD3-430D-B1CC-1DB31DC3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0465" y="2926080"/>
            <a:ext cx="4140013" cy="31766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4800" dirty="0"/>
              <a:t>Do you know what it is?</a:t>
            </a:r>
          </a:p>
        </p:txBody>
      </p:sp>
    </p:spTree>
    <p:extLst>
      <p:ext uri="{BB962C8B-B14F-4D97-AF65-F5344CB8AC3E}">
        <p14:creationId xmlns:p14="http://schemas.microsoft.com/office/powerpoint/2010/main" val="18232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803D7-581A-4DC0-9FC3-B7BAD312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GB"/>
              <a:t>THE FIREWORKS SAFETY CODE </a:t>
            </a:r>
          </a:p>
        </p:txBody>
      </p:sp>
      <p:pic>
        <p:nvPicPr>
          <p:cNvPr id="6" name="Picture 5" descr="Fireworks">
            <a:extLst>
              <a:ext uri="{FF2B5EF4-FFF2-40B4-BE49-F238E27FC236}">
                <a16:creationId xmlns:a16="http://schemas.microsoft.com/office/drawing/2014/main" id="{16F7A76D-5CC2-4DD4-89E4-D106C672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46473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40E74-D3D1-4E6D-A467-0428EDE6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948294"/>
            <a:ext cx="6781800" cy="4307962"/>
          </a:xfrm>
        </p:spPr>
        <p:txBody>
          <a:bodyPr anchor="t">
            <a:normAutofit/>
          </a:bodyPr>
          <a:lstStyle/>
          <a:p>
            <a:r>
              <a:rPr lang="en-GB" sz="2400" dirty="0"/>
              <a:t>Only buy fireworks marked – BS 7114. </a:t>
            </a:r>
          </a:p>
          <a:p>
            <a:r>
              <a:rPr lang="en-GB" sz="2400" dirty="0"/>
              <a:t>Keep fireworks in a closed box.</a:t>
            </a:r>
          </a:p>
          <a:p>
            <a:r>
              <a:rPr lang="en-GB" sz="2400" dirty="0"/>
              <a:t>Follow the instructions on each firework.</a:t>
            </a:r>
          </a:p>
          <a:p>
            <a:r>
              <a:rPr lang="en-GB" sz="2400" dirty="0"/>
              <a:t>Light them at arm’s length, using a taper.</a:t>
            </a:r>
          </a:p>
          <a:p>
            <a:r>
              <a:rPr lang="en-GB" sz="2400" dirty="0"/>
              <a:t>Stand well back.</a:t>
            </a:r>
          </a:p>
          <a:p>
            <a:r>
              <a:rPr lang="en-GB" sz="2400" dirty="0"/>
              <a:t>NEVER go near a firework that has been lit.  Even if it hasn’t gone off, it could still explode.</a:t>
            </a:r>
          </a:p>
          <a:p>
            <a:r>
              <a:rPr lang="en-GB" sz="2400" dirty="0"/>
              <a:t>NEVER put fireworks in your pocket or throw them.</a:t>
            </a:r>
          </a:p>
        </p:txBody>
      </p:sp>
    </p:spTree>
    <p:extLst>
      <p:ext uri="{BB962C8B-B14F-4D97-AF65-F5344CB8AC3E}">
        <p14:creationId xmlns:p14="http://schemas.microsoft.com/office/powerpoint/2010/main" val="38111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arkler with blurred city background">
            <a:extLst>
              <a:ext uri="{FF2B5EF4-FFF2-40B4-BE49-F238E27FC236}">
                <a16:creationId xmlns:a16="http://schemas.microsoft.com/office/drawing/2014/main" id="{1FAC923B-0DAB-4812-9538-7AA3A5F3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47868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D64C5-9D4F-40F8-A3EA-25342165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GB"/>
              <a:t>continued……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72D7-B4DC-4766-9B01-775AABA5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603718"/>
            <a:ext cx="6516216" cy="4515728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dirty="0"/>
              <a:t>Always supervise children around fireworks.</a:t>
            </a:r>
          </a:p>
          <a:p>
            <a:r>
              <a:rPr lang="en-GB" dirty="0"/>
              <a:t>Light sparklers one at a time and wear gloves.</a:t>
            </a:r>
          </a:p>
          <a:p>
            <a:r>
              <a:rPr lang="en-GB" dirty="0"/>
              <a:t>Never give sparklers to children under five.</a:t>
            </a:r>
          </a:p>
          <a:p>
            <a:r>
              <a:rPr lang="en-GB" dirty="0"/>
              <a:t>Keep pets indoors.</a:t>
            </a:r>
          </a:p>
          <a:p>
            <a:r>
              <a:rPr lang="en-GB" dirty="0"/>
              <a:t>Don’t set off noisy fireworks late at night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4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0047-CF4E-428C-984A-786D539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WATER SAFETY CODE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Lifeguard holding flag">
            <a:extLst>
              <a:ext uri="{FF2B5EF4-FFF2-40B4-BE49-F238E27FC236}">
                <a16:creationId xmlns:a16="http://schemas.microsoft.com/office/drawing/2014/main" id="{B4B93145-73A3-43BC-A7C5-38BD61B19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304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F623-C715-4308-B15A-3ADEFA2F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soon as you arrive at the beach, check what safety flags are flying.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950863B-5766-4158-9DEF-DF750AD42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5557" y="311449"/>
            <a:ext cx="6288258" cy="6179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79EA9-F1B7-4052-95E7-1D2C1BE82F04}"/>
              </a:ext>
            </a:extLst>
          </p:cNvPr>
          <p:cNvSpPr txBox="1"/>
          <p:nvPr/>
        </p:nvSpPr>
        <p:spPr>
          <a:xfrm>
            <a:off x="8397826" y="6173314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s-e-x-wax.com/2006_06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42A9-AE79-4FD1-953A-0183907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1772"/>
          </a:xfrm>
        </p:spPr>
        <p:txBody>
          <a:bodyPr anchor="t">
            <a:normAutofit fontScale="90000"/>
          </a:bodyPr>
          <a:lstStyle/>
          <a:p>
            <a:r>
              <a:rPr lang="en-GB" sz="2400" b="1" dirty="0"/>
              <a:t>STAY SAFE AT THE SEASIDE – Swimming and strong currents:</a:t>
            </a:r>
            <a:br>
              <a:rPr lang="en-GB" sz="2400" b="1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Our coast has some very strong tides and currents (sometimes called rips). They are strong currents running out to sea that can quickly take a swimmer from shallow water into danger. For safety’s sake always swim between the flags.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6C05-4B19-4A04-BA90-16742ED3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34" y="987425"/>
            <a:ext cx="4926453" cy="4873625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Always swim parallel to the shore.</a:t>
            </a:r>
          </a:p>
          <a:p>
            <a:r>
              <a:rPr lang="en-GB" sz="2400" dirty="0"/>
              <a:t>Don’t go out of your depth.</a:t>
            </a:r>
          </a:p>
          <a:p>
            <a:r>
              <a:rPr lang="en-GB" sz="2400" dirty="0"/>
              <a:t>Even strong swimmers cannot swim against strong currents.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68686-CED5-43F9-9258-6433640A2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1965"/>
            <a:ext cx="5256212" cy="45570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Angled view of the shore and the sea">
            <a:extLst>
              <a:ext uri="{FF2B5EF4-FFF2-40B4-BE49-F238E27FC236}">
                <a16:creationId xmlns:a16="http://schemas.microsoft.com/office/drawing/2014/main" id="{A1143A47-A32B-4A7C-89F1-2C7C10EF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93698"/>
            <a:ext cx="5143500" cy="1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7A5F-0FAE-40EE-B7DD-F6914DA1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677"/>
            <a:ext cx="3932237" cy="2025748"/>
          </a:xfrm>
        </p:spPr>
        <p:txBody>
          <a:bodyPr>
            <a:normAutofit fontScale="90000"/>
          </a:bodyPr>
          <a:lstStyle/>
          <a:p>
            <a:br>
              <a:rPr lang="en-GB" sz="2800" dirty="0"/>
            </a:br>
            <a:r>
              <a:rPr lang="en-GB" sz="3600" dirty="0"/>
              <a:t> </a:t>
            </a:r>
            <a:r>
              <a:rPr lang="en-GB" sz="4400" dirty="0"/>
              <a:t>SURFING AND BODY BOARDING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 </a:t>
            </a:r>
          </a:p>
        </p:txBody>
      </p:sp>
      <p:pic>
        <p:nvPicPr>
          <p:cNvPr id="5" name="Content Placeholder 4" descr="Two surfers catching waves">
            <a:extLst>
              <a:ext uri="{FF2B5EF4-FFF2-40B4-BE49-F238E27FC236}">
                <a16:creationId xmlns:a16="http://schemas.microsoft.com/office/drawing/2014/main" id="{1D489EEA-1EA5-4BFF-B336-3C2BD0F0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4" y="872197"/>
            <a:ext cx="4616963" cy="499679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86B09D-DF1F-4B04-931A-0A6DAC138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88655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Make sure you are a confident and strong swimmer.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Follow advice from the lifeguard.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 it within your own 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Don’t go alone.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 surfing or bodyboarding between the black and white chequered flags.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Consider others around you.</a:t>
            </a:r>
          </a:p>
        </p:txBody>
      </p:sp>
    </p:spTree>
    <p:extLst>
      <p:ext uri="{BB962C8B-B14F-4D97-AF65-F5344CB8AC3E}">
        <p14:creationId xmlns:p14="http://schemas.microsoft.com/office/powerpoint/2010/main" val="20945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9F67-6E4D-41A9-9074-611260F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95584" cy="2004646"/>
          </a:xfrm>
        </p:spPr>
        <p:txBody>
          <a:bodyPr>
            <a:normAutofit/>
          </a:bodyPr>
          <a:lstStyle/>
          <a:p>
            <a:r>
              <a:rPr lang="en-GB" b="1" dirty="0"/>
              <a:t>USING INFLATABLES AT THE SEASIDE </a:t>
            </a:r>
            <a:r>
              <a:rPr lang="en-GB" dirty="0"/>
              <a:t>– </a:t>
            </a:r>
            <a:r>
              <a:rPr lang="en-GB" sz="2400" dirty="0"/>
              <a:t>These can be dangerous. The slightest offshore breeze can blow you out to sea.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497A0-DD23-43C6-8F40-D18AFE064A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r="19458"/>
          <a:stretch/>
        </p:blipFill>
        <p:spPr>
          <a:xfrm>
            <a:off x="7596554" y="987425"/>
            <a:ext cx="3758834" cy="487362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044228-55EF-46DB-AADC-3857FACA8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26080"/>
            <a:ext cx="6095584" cy="29429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Make sure the inflatable is between the red and yellow flag.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Make sure you follow the advice of the lifeguard.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Always have a line attached to an adult on the shore.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NEVER</a:t>
            </a:r>
            <a:r>
              <a:rPr lang="en-GB" sz="2800" dirty="0"/>
              <a:t> use an inflatable when there are strong winds.</a:t>
            </a:r>
          </a:p>
        </p:txBody>
      </p:sp>
    </p:spTree>
    <p:extLst>
      <p:ext uri="{BB962C8B-B14F-4D97-AF65-F5344CB8AC3E}">
        <p14:creationId xmlns:p14="http://schemas.microsoft.com/office/powerpoint/2010/main" val="27244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523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</vt:lpstr>
      <vt:lpstr>FIREWORK SAFETY CODE -</vt:lpstr>
      <vt:lpstr>THE FIREWORKS SAFETY CODE </vt:lpstr>
      <vt:lpstr>continued……        </vt:lpstr>
      <vt:lpstr>WATER SAFETY CODE</vt:lpstr>
      <vt:lpstr>As soon as you arrive at the beach, check what safety flags are flying.</vt:lpstr>
      <vt:lpstr>STAY SAFE AT THE SEASIDE – Swimming and strong currents:   Our coast has some very strong tides and currents (sometimes called rips). They are strong currents running out to sea that can quickly take a swimmer from shallow water into danger. For safety’s sake always swim between the flags. </vt:lpstr>
      <vt:lpstr>  SURFING AND BODY BOARDING   </vt:lpstr>
      <vt:lpstr>USING INFLATABLES AT THE SEASIDE – These can be dangerous. The slightest offshore breeze can blow you out to sea. </vt:lpstr>
      <vt:lpstr>If you get into trouble swimming or surfing/body boarding in a current:</vt:lpstr>
      <vt:lpstr>OTHER HAZARDS  </vt:lpstr>
      <vt:lpstr>Can you spot what’s wrong?</vt:lpstr>
      <vt:lpstr>At the seaside, remember to always think ‘SAFE’</vt:lpstr>
      <vt:lpstr>STAY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heather33rd@outlook.com</dc:creator>
  <cp:lastModifiedBy>Julian Greer</cp:lastModifiedBy>
  <cp:revision>21</cp:revision>
  <dcterms:created xsi:type="dcterms:W3CDTF">2021-03-08T01:08:26Z</dcterms:created>
  <dcterms:modified xsi:type="dcterms:W3CDTF">2021-03-08T10:16:38Z</dcterms:modified>
</cp:coreProperties>
</file>