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5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ather33rd@outlook.com" initials="h" lastIdx="2" clrIdx="0">
    <p:extLst>
      <p:ext uri="{19B8F6BF-5375-455C-9EA6-DF929625EA0E}">
        <p15:presenceInfo xmlns:p15="http://schemas.microsoft.com/office/powerpoint/2012/main" userId="8610767aae8d992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C14838-196F-40A5-8570-55C95CD53FFB}" v="97" dt="2021-03-01T04:03:10.0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3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494C-C4CE-4896-BA38-4ED3E693E1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40D956-636B-4584-A20C-66674BD358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EBBDB-1368-440D-836E-82FC73648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0DC1-AB57-4301-B57D-64B8FD78E5E0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3DD10-5FF7-44D8-9C49-CE097F9E7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8AA52-E251-4F2E-BFD4-7F67485A4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ED25-5277-43D9-9F08-472D1F56B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68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2F2E8-1F7F-414B-B584-144922762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DAB907-7963-4836-9305-B5CF80B27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EAEAC-47D8-42F6-AD81-C2D3EE8E9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0DC1-AB57-4301-B57D-64B8FD78E5E0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B1855-1B20-431A-B9EE-D6EAD3D12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257A3-C9B0-49F1-AB87-36B303001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ED25-5277-43D9-9F08-472D1F56B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01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461495-0F81-4894-868B-23BCE556ED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64BDEC-32AE-4DD2-A7BC-5BFE42D561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DCA00-2C3F-4494-97E1-66F5A77C1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0DC1-AB57-4301-B57D-64B8FD78E5E0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9B316-9181-421A-8EDA-EDD96A592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FE914-A954-444C-A51C-B38D81DD6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ED25-5277-43D9-9F08-472D1F56B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57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88DDD-FDB5-4348-9098-D569ED6B4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8CE05-4323-4062-8D58-EF9FCEA21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BA82A-D055-41C2-8EE4-610091080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0DC1-AB57-4301-B57D-64B8FD78E5E0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C1886-2F1E-4263-8B3E-650AEE8F7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5D55B-FFB2-422B-8916-36AC6124E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ED25-5277-43D9-9F08-472D1F56B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89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897C2-1381-4E54-927B-00AC0D1D8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34B6C4-AB5D-4098-9FF4-66AF5E9BB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7E1BE-A736-4889-B187-538DF34FF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0DC1-AB57-4301-B57D-64B8FD78E5E0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79154-7A88-4D4F-BC08-BEAC80AD9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BE2E9-D819-44BB-A32C-EE5B400A5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ED25-5277-43D9-9F08-472D1F56B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72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E300D-F28F-4AA7-83D3-DDD85CFFD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DD062-402D-43F2-AB2F-A55C446727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C86CA6-AFE6-44C1-93E9-B4BD5E717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2EF5C1-F448-4181-B08E-1EE1024C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0DC1-AB57-4301-B57D-64B8FD78E5E0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0BBC81-C442-4BF7-94FA-5071DAC86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1B6784-AFE2-4B10-ABBC-7BB861EC6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ED25-5277-43D9-9F08-472D1F56B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503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A3EC0-75FC-40D0-B159-914649F24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E8ABA8-8803-4C02-9310-2CF90A075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1507EB-8A13-40AB-92F3-08AD9A753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C4703E-7A23-4BA7-B2F8-C695EE91FA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9CC5DD-CAF2-49F3-B9E5-5CE5FCAFDA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711323-CA89-4845-9FB7-900014C6D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0DC1-AB57-4301-B57D-64B8FD78E5E0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70A8A8-0F76-4C11-B348-81EFDAA26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FE8235-68B9-45CE-B8BC-83DCC3CFE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ED25-5277-43D9-9F08-472D1F56B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07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1B25A-EB6B-441D-B3FD-F3D833E4D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448CF8-B180-4AD2-BBF5-328E758EB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0DC1-AB57-4301-B57D-64B8FD78E5E0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E23322-E95B-460E-A429-2E608C55B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22705E-B214-473D-ABE9-992FF24EE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ED25-5277-43D9-9F08-472D1F56B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963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7059D8-42FD-4E3D-8A46-5EFA695B5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0DC1-AB57-4301-B57D-64B8FD78E5E0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9A9F07-C1E9-4E3C-B3AA-1BFE9896C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C2E0B7-6753-49DB-8A35-A8B246EEB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ED25-5277-43D9-9F08-472D1F56B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27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881A-1E48-44D1-A10E-3063C4D8C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9C654-BD6C-40A4-BB83-48490AAFA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3C03BC-3826-45A2-A026-0D72DF6F4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C60D22-CF4F-4B4E-8D94-404695129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0DC1-AB57-4301-B57D-64B8FD78E5E0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50E26-1148-4ABC-8E1C-9A75B9359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2B94B4-1D02-4111-87C9-559E86E1C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ED25-5277-43D9-9F08-472D1F56B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76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636BF-355A-49FF-A99B-0ACA18BC4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DF7D80-E322-4A67-85E1-0D47A297E9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3B0729-44E8-4405-A841-03B35FDA1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F0E39B-80FE-44EF-9FC9-A4CF5E2E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0DC1-AB57-4301-B57D-64B8FD78E5E0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960FA-4738-47FA-9230-78F6CEC2B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C85CC2-59F5-459B-97B5-7802A1288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ED25-5277-43D9-9F08-472D1F56B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853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8009-24C7-4E7C-8C0F-09BCD3B5E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19C2CE-2421-4468-9952-7D7807BB6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A3AB8-4CDC-40B0-A54F-87963E74CF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10DC1-AB57-4301-B57D-64B8FD78E5E0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6C02B-C2FD-4A28-B6E5-5BBE4E1C28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418CD-BBAD-45D4-9AD2-ED7A14F9D7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0ED25-5277-43D9-9F08-472D1F56B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97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22">
            <a:extLst>
              <a:ext uri="{FF2B5EF4-FFF2-40B4-BE49-F238E27FC236}">
                <a16:creationId xmlns:a16="http://schemas.microsoft.com/office/drawing/2014/main" id="{3F138222-D274-4866-96E7-C3B1D6DA8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Arc 24">
            <a:extLst>
              <a:ext uri="{FF2B5EF4-FFF2-40B4-BE49-F238E27FC236}">
                <a16:creationId xmlns:a16="http://schemas.microsoft.com/office/drawing/2014/main" id="{5888E255-D20B-4F26-B9DA-3DF036797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604789">
            <a:off x="675639" y="775849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CEB22C-7080-4A60-9BAA-96E2556A7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512" y="474133"/>
            <a:ext cx="5087631" cy="267546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PERSONAL SAFETY</a:t>
            </a:r>
            <a:b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Railways &amp; Roads</a:t>
            </a:r>
          </a:p>
        </p:txBody>
      </p:sp>
      <p:sp>
        <p:nvSpPr>
          <p:cNvPr id="38" name="Oval 26">
            <a:extLst>
              <a:ext uri="{FF2B5EF4-FFF2-40B4-BE49-F238E27FC236}">
                <a16:creationId xmlns:a16="http://schemas.microsoft.com/office/drawing/2014/main" id="{02AD46D6-02D6-45B3-921C-F4033826E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2790" y="5367348"/>
            <a:ext cx="616353" cy="59963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E30BB3-07B7-498D-9355-EF7DE05BB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512" y="3284125"/>
            <a:ext cx="5087631" cy="2451512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When you are out and about, taking part in adventures, keeping yourself safe is a must.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76C6960-0D46-4630-A507-21C0881F5F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45920" y="1346201"/>
            <a:ext cx="4165598" cy="4165598"/>
          </a:xfrm>
          <a:prstGeom prst="rect">
            <a:avLst/>
          </a:prstGeom>
        </p:spPr>
      </p:pic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BE3D6615-CF0E-4B34-8681-7203DB9D39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162" y="339609"/>
            <a:ext cx="2115276" cy="1930189"/>
          </a:xfrm>
          <a:custGeom>
            <a:avLst/>
            <a:gdLst/>
            <a:ahLst/>
            <a:cxnLst/>
            <a:rect l="l" t="t" r="r" b="b"/>
            <a:pathLst>
              <a:path w="2833631" h="2677010">
                <a:moveTo>
                  <a:pt x="49418" y="0"/>
                </a:moveTo>
                <a:lnTo>
                  <a:pt x="2784213" y="0"/>
                </a:lnTo>
                <a:cubicBezTo>
                  <a:pt x="2811506" y="0"/>
                  <a:pt x="2833631" y="22125"/>
                  <a:pt x="2833631" y="49418"/>
                </a:cubicBezTo>
                <a:lnTo>
                  <a:pt x="2833631" y="2627592"/>
                </a:lnTo>
                <a:cubicBezTo>
                  <a:pt x="2833631" y="2654885"/>
                  <a:pt x="2811506" y="2677010"/>
                  <a:pt x="2784213" y="2677010"/>
                </a:cubicBezTo>
                <a:lnTo>
                  <a:pt x="49418" y="2677010"/>
                </a:lnTo>
                <a:cubicBezTo>
                  <a:pt x="22125" y="2677010"/>
                  <a:pt x="0" y="2654885"/>
                  <a:pt x="0" y="2627592"/>
                </a:cubicBezTo>
                <a:lnTo>
                  <a:pt x="0" y="49418"/>
                </a:lnTo>
                <a:cubicBezTo>
                  <a:pt x="0" y="22125"/>
                  <a:pt x="22125" y="0"/>
                  <a:pt x="49418" y="0"/>
                </a:cubicBezTo>
                <a:close/>
              </a:path>
            </a:pathLst>
          </a:custGeom>
        </p:spPr>
      </p:pic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AADCED57-7607-44B7-A968-3F3BBE7720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12" y="4668836"/>
            <a:ext cx="2899242" cy="1123456"/>
          </a:xfrm>
          <a:custGeom>
            <a:avLst/>
            <a:gdLst/>
            <a:ahLst/>
            <a:cxnLst/>
            <a:rect l="l" t="t" r="r" b="b"/>
            <a:pathLst>
              <a:path w="2833631" h="2677010">
                <a:moveTo>
                  <a:pt x="49418" y="0"/>
                </a:moveTo>
                <a:lnTo>
                  <a:pt x="2784213" y="0"/>
                </a:lnTo>
                <a:cubicBezTo>
                  <a:pt x="2811506" y="0"/>
                  <a:pt x="2833631" y="22125"/>
                  <a:pt x="2833631" y="49418"/>
                </a:cubicBezTo>
                <a:lnTo>
                  <a:pt x="2833631" y="2627592"/>
                </a:lnTo>
                <a:cubicBezTo>
                  <a:pt x="2833631" y="2654885"/>
                  <a:pt x="2811506" y="2677010"/>
                  <a:pt x="2784213" y="2677010"/>
                </a:cubicBezTo>
                <a:lnTo>
                  <a:pt x="49418" y="2677010"/>
                </a:lnTo>
                <a:cubicBezTo>
                  <a:pt x="22125" y="2677010"/>
                  <a:pt x="0" y="2654885"/>
                  <a:pt x="0" y="2627592"/>
                </a:cubicBezTo>
                <a:lnTo>
                  <a:pt x="0" y="49418"/>
                </a:lnTo>
                <a:cubicBezTo>
                  <a:pt x="0" y="22125"/>
                  <a:pt x="22125" y="0"/>
                  <a:pt x="4941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19303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65B6B-8C06-4BD5-881B-CA62E13D0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GB" sz="4100"/>
              <a:t>Think about dangers on:</a:t>
            </a:r>
            <a:br>
              <a:rPr lang="en-GB" sz="4100"/>
            </a:br>
            <a:endParaRPr lang="en-GB" sz="410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643520-3D25-47AE-8D3C-00F98C0C7DB4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Building sites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Farmyards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Lakes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Canal banks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Cliffs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Sand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Placeholder 5" descr="A lightbulb">
            <a:extLst>
              <a:ext uri="{FF2B5EF4-FFF2-40B4-BE49-F238E27FC236}">
                <a16:creationId xmlns:a16="http://schemas.microsoft.com/office/drawing/2014/main" id="{2928BCE1-AB83-46FC-911C-5CE568258E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/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91583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EE6F773-742A-491A-9A00-A2A150DF5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9419" y="366810"/>
            <a:ext cx="6124381" cy="6124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9C6DC89-4E1D-49C7-B71B-B91DD3A48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7593"/>
            <a:ext cx="4467792" cy="306054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STAY SAFE!!</a:t>
            </a:r>
          </a:p>
        </p:txBody>
      </p:sp>
      <p:pic>
        <p:nvPicPr>
          <p:cNvPr id="6" name="Picture Placeholder 5" descr="No Worries Handy">
            <a:extLst>
              <a:ext uri="{FF2B5EF4-FFF2-40B4-BE49-F238E27FC236}">
                <a16:creationId xmlns:a16="http://schemas.microsoft.com/office/drawing/2014/main" id="{1A3D9D5E-E474-418B-A26A-8693F5E41C7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223623" y="1374798"/>
            <a:ext cx="4108404" cy="4108404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9420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91583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EE6F773-742A-491A-9A00-A2A150DF5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9419" y="366810"/>
            <a:ext cx="6124381" cy="6124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742D4DF-EF8D-4C4D-8E34-43D754835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7593"/>
            <a:ext cx="4467792" cy="306054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Explain the dangers of playing on or near a railway.</a:t>
            </a:r>
          </a:p>
        </p:txBody>
      </p:sp>
      <p:pic>
        <p:nvPicPr>
          <p:cNvPr id="9" name="Picture Placeholder 8" descr="Train with solid fill">
            <a:extLst>
              <a:ext uri="{FF2B5EF4-FFF2-40B4-BE49-F238E27FC236}">
                <a16:creationId xmlns:a16="http://schemas.microsoft.com/office/drawing/2014/main" id="{A2A99929-2E0A-4971-B701-38BBC79EA40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0470" b="10470"/>
          <a:stretch/>
        </p:blipFill>
        <p:spPr>
          <a:xfrm>
            <a:off x="6151798" y="1748162"/>
            <a:ext cx="4252055" cy="3361676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7575468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A9FA39-B89C-4914-9300-36E9D2418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Here are some examples.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E02D8-368F-4EBF-8116-A5546A3C7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92500" lnSpcReduction="20000"/>
          </a:bodyPr>
          <a:lstStyle/>
          <a:p>
            <a:r>
              <a:rPr lang="en-GB" dirty="0"/>
              <a:t>Putting objects on train tracks is dangerous.</a:t>
            </a:r>
          </a:p>
          <a:p>
            <a:r>
              <a:rPr lang="en-GB" dirty="0"/>
              <a:t>Throwing things at trains is dangerous.</a:t>
            </a:r>
          </a:p>
          <a:p>
            <a:r>
              <a:rPr lang="en-GB" dirty="0"/>
              <a:t>Going into train tunnels is dangerous.</a:t>
            </a:r>
          </a:p>
          <a:p>
            <a:r>
              <a:rPr lang="en-GB" dirty="0"/>
              <a:t>At crossings, when warning lights turn amber or red lights are flashing, you must ALWAYS stop and wait.</a:t>
            </a:r>
          </a:p>
          <a:p>
            <a:r>
              <a:rPr lang="en-GB" dirty="0"/>
              <a:t>If you have a dog, keep it on a lead.</a:t>
            </a:r>
          </a:p>
          <a:p>
            <a:r>
              <a:rPr lang="en-GB" dirty="0"/>
              <a:t>Some crossings don’t have flashing lights or barriers.  Stop and listen.  DO NOT cross if you see or hear trains.</a:t>
            </a:r>
          </a:p>
          <a:p>
            <a:r>
              <a:rPr lang="en-GB" dirty="0"/>
              <a:t>Always think about what you are doing.  NEVER get distracted.</a:t>
            </a:r>
          </a:p>
          <a:p>
            <a:r>
              <a:rPr lang="en-GB" dirty="0"/>
              <a:t>DO NOT go around barriers that are down to cross the track.</a:t>
            </a:r>
          </a:p>
          <a:p>
            <a:r>
              <a:rPr lang="en-GB" dirty="0"/>
              <a:t>Walk bikes across the track.</a:t>
            </a:r>
          </a:p>
        </p:txBody>
      </p:sp>
    </p:spTree>
    <p:extLst>
      <p:ext uri="{BB962C8B-B14F-4D97-AF65-F5344CB8AC3E}">
        <p14:creationId xmlns:p14="http://schemas.microsoft.com/office/powerpoint/2010/main" val="248648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09CF35-FBE9-4C18-A9C2-BE4E872CD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ELECTRICITY</a:t>
            </a:r>
          </a:p>
        </p:txBody>
      </p:sp>
      <p:sp>
        <p:nvSpPr>
          <p:cNvPr id="7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BB655-BE0A-4B4A-8B85-978052176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Overhead cables carry 25,000 volts of electricity and can jump 3m away from cables.</a:t>
            </a:r>
          </a:p>
          <a:p>
            <a:r>
              <a:rPr lang="en-GB" dirty="0"/>
              <a:t>Never dangle objects from railway bridges, or perhaps be flying a kite, balloon or flying a drone near overhead cables.  Electricity would travel through anything you are holding so it can reach the ground – you could be killed or suffer serious burns.</a:t>
            </a:r>
          </a:p>
          <a:p>
            <a:r>
              <a:rPr lang="en-GB" dirty="0"/>
              <a:t>Electricity running by a third rail on the track carries 750 volts of electricity.  It is very dangerous and can kill you as it is still more powerful than electricity in your home.</a:t>
            </a:r>
          </a:p>
        </p:txBody>
      </p:sp>
    </p:spTree>
    <p:extLst>
      <p:ext uri="{BB962C8B-B14F-4D97-AF65-F5344CB8AC3E}">
        <p14:creationId xmlns:p14="http://schemas.microsoft.com/office/powerpoint/2010/main" val="53978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37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B643B4-1333-40BB-ACE8-BAC798549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GB"/>
              <a:t>DID YOU KNOW?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405838-0294-41F7-9803-E08EF90F7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en-US"/>
              <a:t>Electricity in the third rail is never turned off.</a:t>
            </a:r>
          </a:p>
          <a:p>
            <a:r>
              <a:rPr lang="en-US"/>
              <a:t>The average passenger train weighs approximately 400 tonnes.</a:t>
            </a:r>
          </a:p>
          <a:p>
            <a:r>
              <a:rPr lang="en-US"/>
              <a:t>Trains can travel up to 125mph and can take an average of 20 football pitches to stop.</a:t>
            </a:r>
          </a:p>
          <a:p>
            <a:r>
              <a:rPr lang="en-US"/>
              <a:t>The train driver cannot swerve to miss you!!</a:t>
            </a:r>
          </a:p>
          <a:p>
            <a:endParaRPr lang="en-US"/>
          </a:p>
        </p:txBody>
      </p:sp>
      <p:pic>
        <p:nvPicPr>
          <p:cNvPr id="5" name="Content Placeholder 4" descr="Light bulb on yellow background with sketched light beams and cord">
            <a:extLst>
              <a:ext uri="{FF2B5EF4-FFF2-40B4-BE49-F238E27FC236}">
                <a16:creationId xmlns:a16="http://schemas.microsoft.com/office/drawing/2014/main" id="{3631AE95-E8CF-4B7D-A5A5-CFCAF2C24D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00" r="-1" b="-1"/>
          <a:stretch/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55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654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91583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EE6F773-742A-491A-9A00-A2A150DF5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9419" y="366810"/>
            <a:ext cx="6124381" cy="6124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3CAD01C1-2C82-4C1E-B219-4B8FBB031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7593"/>
            <a:ext cx="4467792" cy="306054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Explain the dangers of  busy roads.</a:t>
            </a:r>
          </a:p>
        </p:txBody>
      </p:sp>
      <p:pic>
        <p:nvPicPr>
          <p:cNvPr id="12" name="Picture Placeholder 11" descr="Fork In Road with solid fill">
            <a:extLst>
              <a:ext uri="{FF2B5EF4-FFF2-40B4-BE49-F238E27FC236}">
                <a16:creationId xmlns:a16="http://schemas.microsoft.com/office/drawing/2014/main" id="{590AE25E-33DC-4153-B2A3-F2B3ED01E04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0520" b="10520"/>
          <a:stretch>
            <a:fillRect/>
          </a:stretch>
        </p:blipFill>
        <p:spPr>
          <a:xfrm>
            <a:off x="6151798" y="1750287"/>
            <a:ext cx="4252055" cy="3357426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05955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B09E01-80B6-4370-8FAC-8157AA95E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Here are some examples.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B7BF8-CD87-42FA-9B3E-590BC1744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sz="2200"/>
              <a:t>Walking too close to the kerb.</a:t>
            </a:r>
          </a:p>
          <a:p>
            <a:r>
              <a:rPr lang="en-GB" sz="2200"/>
              <a:t>Be Safe, Be Seen! It is difficult for a driver to see you in the dark or bad weather.  Fluorescent materials show up in daylight and dusk.  Wear or carry something reflective at night.</a:t>
            </a:r>
          </a:p>
          <a:p>
            <a:r>
              <a:rPr lang="en-GB" sz="2200"/>
              <a:t>Not following the Green X Code.  Find a safe place to cross. Stop, look and listen.  Walk straight across the road when it is safe to do so.  Keep looking and listening.</a:t>
            </a:r>
          </a:p>
          <a:p>
            <a:r>
              <a:rPr lang="en-GB" sz="2200"/>
              <a:t>DO NOT run around near a busy road, you may trip and fall into the road.</a:t>
            </a:r>
          </a:p>
          <a:p>
            <a:r>
              <a:rPr lang="en-GB" sz="2200"/>
              <a:t>DO NOT play ball games while on the path.</a:t>
            </a:r>
          </a:p>
          <a:p>
            <a:r>
              <a:rPr lang="en-GB" sz="2200"/>
              <a:t>DO NOT ignore using crossings – zebra crossing, pelican crossing, an island in the road and at traffic lights.</a:t>
            </a:r>
          </a:p>
          <a:p>
            <a:r>
              <a:rPr lang="en-GB" sz="2200"/>
              <a:t>Ride your bike correctly, using bike lanes where they are marked.</a:t>
            </a:r>
          </a:p>
          <a:p>
            <a:endParaRPr lang="en-GB" sz="2200"/>
          </a:p>
          <a:p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401571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91583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EE6F773-742A-491A-9A00-A2A150DF5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9419" y="366810"/>
            <a:ext cx="6124381" cy="6124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8366F88-DD67-4018-9E52-47DC30BB0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7593"/>
            <a:ext cx="4467792" cy="306054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CAN YOU SPOT THE DANGERS!</a:t>
            </a:r>
          </a:p>
        </p:txBody>
      </p:sp>
      <p:pic>
        <p:nvPicPr>
          <p:cNvPr id="15" name="Picture Placeholder 14" descr="Tricycle with solid fill">
            <a:extLst>
              <a:ext uri="{FF2B5EF4-FFF2-40B4-BE49-F238E27FC236}">
                <a16:creationId xmlns:a16="http://schemas.microsoft.com/office/drawing/2014/main" id="{8B5D0887-9A6E-40C8-910D-00272810139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0520" b="10520"/>
          <a:stretch>
            <a:fillRect/>
          </a:stretch>
        </p:blipFill>
        <p:spPr>
          <a:xfrm>
            <a:off x="6151798" y="1750287"/>
            <a:ext cx="4252055" cy="3357426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65963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icture containing text, indoor, toy&#10;&#10;Description automatically generated">
            <a:extLst>
              <a:ext uri="{FF2B5EF4-FFF2-40B4-BE49-F238E27FC236}">
                <a16:creationId xmlns:a16="http://schemas.microsoft.com/office/drawing/2014/main" id="{1BCF4EC5-667A-44A2-81BB-70996806A67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41" r="1288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479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480</Words>
  <Application>Microsoft Office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PERSONAL SAFETY Railways &amp; Roads</vt:lpstr>
      <vt:lpstr>Explain the dangers of playing on or near a railway.</vt:lpstr>
      <vt:lpstr>Here are some examples.</vt:lpstr>
      <vt:lpstr>ELECTRICITY</vt:lpstr>
      <vt:lpstr>DID YOU KNOW? </vt:lpstr>
      <vt:lpstr>Explain the dangers of  busy roads.</vt:lpstr>
      <vt:lpstr>Here are some examples.</vt:lpstr>
      <vt:lpstr>CAN YOU SPOT THE DANGERS!</vt:lpstr>
      <vt:lpstr>PowerPoint Presentation</vt:lpstr>
      <vt:lpstr>Think about dangers on: </vt:lpstr>
      <vt:lpstr>STAY SAFE!!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heather33rd@outlook.com</dc:creator>
  <cp:lastModifiedBy>Julian Greer</cp:lastModifiedBy>
  <cp:revision>15</cp:revision>
  <dcterms:created xsi:type="dcterms:W3CDTF">2021-02-28T22:55:10Z</dcterms:created>
  <dcterms:modified xsi:type="dcterms:W3CDTF">2021-03-08T10:22:37Z</dcterms:modified>
</cp:coreProperties>
</file>