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1" r:id="rId5"/>
    <p:sldId id="264" r:id="rId6"/>
    <p:sldId id="260" r:id="rId7"/>
    <p:sldId id="262" r:id="rId8"/>
    <p:sldId id="263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2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61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8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76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68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0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7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2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30CF-C987-4109-AB3D-1D6C719B735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BF6F-20A4-4F9E-BA4C-5B4FBF56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22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thinkuknow.co.uk/8_10/watc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BA6B-297C-491A-9986-A640C5933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citizen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B6244-0D3D-4BA9-883B-6EFA9FDCF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Stage 1</a:t>
            </a:r>
          </a:p>
        </p:txBody>
      </p:sp>
      <p:pic>
        <p:nvPicPr>
          <p:cNvPr id="1026" name="Picture 2" descr="Cubs Digital Citizen Staged Activity Badge - Scouting At Home : Scouting At  Home">
            <a:extLst>
              <a:ext uri="{FF2B5EF4-FFF2-40B4-BE49-F238E27FC236}">
                <a16:creationId xmlns:a16="http://schemas.microsoft.com/office/drawing/2014/main" id="{83754541-23B2-476D-BD09-4E4A2109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874839"/>
            <a:ext cx="2100262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9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7B48-0BC2-49C0-BCCF-911DA56B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Information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DF7-5DD4-4396-BB5D-7B94F057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38988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Write / Draw information about yourself</a:t>
            </a:r>
          </a:p>
          <a:p>
            <a:r>
              <a:rPr lang="en-GB" dirty="0"/>
              <a:t>Your Family</a:t>
            </a:r>
          </a:p>
          <a:p>
            <a:r>
              <a:rPr lang="en-GB" dirty="0"/>
              <a:t>Where you live</a:t>
            </a:r>
          </a:p>
          <a:p>
            <a:r>
              <a:rPr lang="en-GB" dirty="0"/>
              <a:t>Your school</a:t>
            </a:r>
          </a:p>
          <a:p>
            <a:r>
              <a:rPr lang="en-GB" dirty="0"/>
              <a:t>Pets and names</a:t>
            </a:r>
          </a:p>
          <a:p>
            <a:r>
              <a:rPr lang="en-GB" dirty="0"/>
              <a:t>Hobbies and </a:t>
            </a:r>
            <a:r>
              <a:rPr lang="en-GB" dirty="0" err="1"/>
              <a:t>Activites</a:t>
            </a:r>
            <a:endParaRPr lang="en-GB" dirty="0"/>
          </a:p>
          <a:p>
            <a:r>
              <a:rPr lang="en-GB" dirty="0"/>
              <a:t>Faith</a:t>
            </a:r>
          </a:p>
          <a:p>
            <a:r>
              <a:rPr lang="en-GB" dirty="0"/>
              <a:t>Where you have been on holiday (2 places max)</a:t>
            </a:r>
          </a:p>
          <a:p>
            <a:r>
              <a:rPr lang="en-GB" dirty="0"/>
              <a:t>Anything else that is important to you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Cut it 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1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FF85-EA80-4AFB-A41F-3D6DEF3A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61722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What digital action do you do? Searches? Clicks? Posts?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336F73-8AE7-4D58-BF16-4460AAC1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pPr algn="l"/>
            <a:r>
              <a:rPr lang="en-GB" dirty="0"/>
              <a:t>Information hands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997E3-9187-4F24-8891-68C773269A65}"/>
              </a:ext>
            </a:extLst>
          </p:cNvPr>
          <p:cNvSpPr txBox="1"/>
          <p:nvPr/>
        </p:nvSpPr>
        <p:spPr>
          <a:xfrm>
            <a:off x="685800" y="2811779"/>
            <a:ext cx="1060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Turn over your hand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Write down what you do want to share about yourself online – think about being safe!</a:t>
            </a:r>
          </a:p>
        </p:txBody>
      </p:sp>
      <p:pic>
        <p:nvPicPr>
          <p:cNvPr id="2052" name="Picture 4" descr="Facebook - Free social media icons">
            <a:extLst>
              <a:ext uri="{FF2B5EF4-FFF2-40B4-BE49-F238E27FC236}">
                <a16:creationId xmlns:a16="http://schemas.microsoft.com/office/drawing/2014/main" id="{CEBF5224-DC80-4B3A-8B6B-817CF1321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380" r="23934" b="2762"/>
          <a:stretch/>
        </p:blipFill>
        <p:spPr bwMode="auto">
          <a:xfrm>
            <a:off x="685800" y="4046220"/>
            <a:ext cx="1325880" cy="12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napchat Pulls Juneteenth 'Smile and Break the Chains' Filter - Variety">
            <a:extLst>
              <a:ext uri="{FF2B5EF4-FFF2-40B4-BE49-F238E27FC236}">
                <a16:creationId xmlns:a16="http://schemas.microsoft.com/office/drawing/2014/main" id="{7CD15885-2D5B-436A-BB9A-D728D31A1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20057"/>
          <a:stretch/>
        </p:blipFill>
        <p:spPr bwMode="auto">
          <a:xfrm>
            <a:off x="2369189" y="4075328"/>
            <a:ext cx="1372862" cy="128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04588-A7D7-4269-B03A-EBCB48829EDB}"/>
              </a:ext>
            </a:extLst>
          </p:cNvPr>
          <p:cNvSpPr txBox="1"/>
          <p:nvPr/>
        </p:nvSpPr>
        <p:spPr>
          <a:xfrm>
            <a:off x="685800" y="5359935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94CD90-00E9-4E57-99B1-0B443C0E556B}"/>
              </a:ext>
            </a:extLst>
          </p:cNvPr>
          <p:cNvSpPr txBox="1"/>
          <p:nvPr/>
        </p:nvSpPr>
        <p:spPr>
          <a:xfrm>
            <a:off x="2369189" y="5359935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Snapchat</a:t>
            </a:r>
          </a:p>
        </p:txBody>
      </p:sp>
      <p:pic>
        <p:nvPicPr>
          <p:cNvPr id="2056" name="Picture 8" descr="Instagram App Review">
            <a:extLst>
              <a:ext uri="{FF2B5EF4-FFF2-40B4-BE49-F238E27FC236}">
                <a16:creationId xmlns:a16="http://schemas.microsoft.com/office/drawing/2014/main" id="{87765175-6E70-4EA4-9952-3196A5D0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78" y="404622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ED7A5E-DD9B-43F5-BCA0-7F6C106C35CC}"/>
              </a:ext>
            </a:extLst>
          </p:cNvPr>
          <p:cNvSpPr txBox="1"/>
          <p:nvPr/>
        </p:nvSpPr>
        <p:spPr>
          <a:xfrm>
            <a:off x="4052578" y="5372100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Instagram</a:t>
            </a:r>
          </a:p>
        </p:txBody>
      </p:sp>
      <p:pic>
        <p:nvPicPr>
          <p:cNvPr id="2058" name="Picture 10" descr="Twitter: A guide for parents">
            <a:extLst>
              <a:ext uri="{FF2B5EF4-FFF2-40B4-BE49-F238E27FC236}">
                <a16:creationId xmlns:a16="http://schemas.microsoft.com/office/drawing/2014/main" id="{6D399ABE-C3AD-46C5-81C0-0A91C87B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85" y="404622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BC9A7-AEE0-4B9A-B47A-AEE1A9107544}"/>
              </a:ext>
            </a:extLst>
          </p:cNvPr>
          <p:cNvSpPr txBox="1"/>
          <p:nvPr/>
        </p:nvSpPr>
        <p:spPr>
          <a:xfrm>
            <a:off x="5688985" y="5420324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Twitter</a:t>
            </a:r>
          </a:p>
        </p:txBody>
      </p:sp>
      <p:pic>
        <p:nvPicPr>
          <p:cNvPr id="2060" name="Picture 12" descr="In defense of TikTok, the joyful, slightly cringe-inducing spiritual  successor to Vine - The Verge">
            <a:extLst>
              <a:ext uri="{FF2B5EF4-FFF2-40B4-BE49-F238E27FC236}">
                <a16:creationId xmlns:a16="http://schemas.microsoft.com/office/drawing/2014/main" id="{37C61522-2422-4EE9-AB63-6DF787C5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934424"/>
            <a:ext cx="1437676" cy="14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2D2965-D3CA-4D18-BA0B-0AD0E609E3E4}"/>
              </a:ext>
            </a:extLst>
          </p:cNvPr>
          <p:cNvSpPr txBox="1"/>
          <p:nvPr/>
        </p:nvSpPr>
        <p:spPr>
          <a:xfrm>
            <a:off x="7325392" y="5384967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Tik Tok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9C912-B7AF-4726-A3CA-EC9EE7E786EB}"/>
              </a:ext>
            </a:extLst>
          </p:cNvPr>
          <p:cNvSpPr txBox="1"/>
          <p:nvPr/>
        </p:nvSpPr>
        <p:spPr>
          <a:xfrm>
            <a:off x="543339" y="60936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https://www.thinkuknow.co.uk/8_10/watch/</a:t>
            </a:r>
            <a:endParaRPr lang="en-GB" dirty="0"/>
          </a:p>
          <a:p>
            <a:r>
              <a:rPr lang="en-GB" dirty="0"/>
              <a:t>Film 2 – Who is magnus</a:t>
            </a:r>
          </a:p>
        </p:txBody>
      </p:sp>
    </p:spTree>
    <p:extLst>
      <p:ext uri="{BB962C8B-B14F-4D97-AF65-F5344CB8AC3E}">
        <p14:creationId xmlns:p14="http://schemas.microsoft.com/office/powerpoint/2010/main" val="18045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074-CCF6-4A71-ABD7-36DDE641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0" y="2632930"/>
            <a:ext cx="5373757" cy="1293028"/>
          </a:xfrm>
        </p:spPr>
        <p:txBody>
          <a:bodyPr/>
          <a:lstStyle/>
          <a:p>
            <a:pPr algn="l"/>
            <a:r>
              <a:rPr lang="en-GB" dirty="0"/>
              <a:t>Being kind online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8B0D88-1A99-4FBE-9A36-69D91E24A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6" y="5883965"/>
            <a:ext cx="3210339" cy="530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End slide show here</a:t>
            </a:r>
          </a:p>
        </p:txBody>
      </p:sp>
    </p:spTree>
    <p:extLst>
      <p:ext uri="{BB962C8B-B14F-4D97-AF65-F5344CB8AC3E}">
        <p14:creationId xmlns:p14="http://schemas.microsoft.com/office/powerpoint/2010/main" val="404783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074-CCF6-4A71-ABD7-36DDE641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65" y="2875251"/>
            <a:ext cx="5373757" cy="1293028"/>
          </a:xfrm>
        </p:spPr>
        <p:txBody>
          <a:bodyPr/>
          <a:lstStyle/>
          <a:p>
            <a:pPr algn="l"/>
            <a:r>
              <a:rPr lang="en-GB" dirty="0"/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73746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7055-85D8-4D4F-AE4E-C1493703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Passwords – </a:t>
            </a:r>
            <a:r>
              <a:rPr lang="en-GB" dirty="0" err="1"/>
              <a:t>Donts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7B899-6980-4DA6-94DA-334B2AF4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3210339" cy="5353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Rules of Passwords: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943A35-40D4-4A86-B93E-650721890BD8}"/>
              </a:ext>
            </a:extLst>
          </p:cNvPr>
          <p:cNvSpPr txBox="1">
            <a:spLocks/>
          </p:cNvSpPr>
          <p:nvPr/>
        </p:nvSpPr>
        <p:spPr>
          <a:xfrm>
            <a:off x="685800" y="2599415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1. Not to be your name or your birthday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852FF0-37A3-46A1-9058-ED84BD462019}"/>
              </a:ext>
            </a:extLst>
          </p:cNvPr>
          <p:cNvSpPr txBox="1">
            <a:spLocks/>
          </p:cNvSpPr>
          <p:nvPr/>
        </p:nvSpPr>
        <p:spPr>
          <a:xfrm>
            <a:off x="685800" y="3004269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2. You should not use the same password for everything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035496-C0B9-489C-B044-3C31F69428F7}"/>
              </a:ext>
            </a:extLst>
          </p:cNvPr>
          <p:cNvSpPr txBox="1">
            <a:spLocks/>
          </p:cNvSpPr>
          <p:nvPr/>
        </p:nvSpPr>
        <p:spPr>
          <a:xfrm>
            <a:off x="685800" y="3441589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3. Do not leave it written down somewhere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D45360-1D64-43BC-8370-C10F284C4CAA}"/>
              </a:ext>
            </a:extLst>
          </p:cNvPr>
          <p:cNvSpPr txBox="1">
            <a:spLocks/>
          </p:cNvSpPr>
          <p:nvPr/>
        </p:nvSpPr>
        <p:spPr>
          <a:xfrm>
            <a:off x="685800" y="3846443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4. Do no use something some one can guess like your pets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6BC4E4-4E64-4013-9689-249736DBC6FD}"/>
              </a:ext>
            </a:extLst>
          </p:cNvPr>
          <p:cNvSpPr txBox="1">
            <a:spLocks/>
          </p:cNvSpPr>
          <p:nvPr/>
        </p:nvSpPr>
        <p:spPr>
          <a:xfrm>
            <a:off x="685799" y="5050405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3"/>
                </a:solidFill>
              </a:rPr>
              <a:t>Molly2010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5EDA8B-7032-4E11-AFD0-65983E3F9D0F}"/>
              </a:ext>
            </a:extLst>
          </p:cNvPr>
          <p:cNvSpPr txBox="1">
            <a:spLocks/>
          </p:cNvSpPr>
          <p:nvPr/>
        </p:nvSpPr>
        <p:spPr>
          <a:xfrm>
            <a:off x="2440056" y="5711027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schemeClr val="accent3"/>
                </a:solidFill>
              </a:rPr>
              <a:t>buckmydog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695439-A827-4ACE-9C76-3F2F0B8871F6}"/>
              </a:ext>
            </a:extLst>
          </p:cNvPr>
          <p:cNvSpPr txBox="1">
            <a:spLocks/>
          </p:cNvSpPr>
          <p:nvPr/>
        </p:nvSpPr>
        <p:spPr>
          <a:xfrm>
            <a:off x="4893366" y="5161725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solidFill>
                  <a:schemeClr val="accent3"/>
                </a:solidFill>
              </a:rPr>
              <a:t>mollyandmacie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7A6CD3-C031-46F4-9649-6D28B824AC76}"/>
              </a:ext>
            </a:extLst>
          </p:cNvPr>
          <p:cNvSpPr txBox="1">
            <a:spLocks/>
          </p:cNvSpPr>
          <p:nvPr/>
        </p:nvSpPr>
        <p:spPr>
          <a:xfrm>
            <a:off x="7808843" y="5825933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3"/>
                </a:solidFill>
              </a:rPr>
              <a:t>dance123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E7AC19-44A7-41F9-B9F8-B8144D6B5726}"/>
              </a:ext>
            </a:extLst>
          </p:cNvPr>
          <p:cNvSpPr txBox="1">
            <a:spLocks/>
          </p:cNvSpPr>
          <p:nvPr/>
        </p:nvSpPr>
        <p:spPr>
          <a:xfrm>
            <a:off x="7808842" y="4716065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3"/>
                </a:solidFill>
              </a:rPr>
              <a:t>cubs2020</a:t>
            </a:r>
          </a:p>
        </p:txBody>
      </p:sp>
    </p:spTree>
    <p:extLst>
      <p:ext uri="{BB962C8B-B14F-4D97-AF65-F5344CB8AC3E}">
        <p14:creationId xmlns:p14="http://schemas.microsoft.com/office/powerpoint/2010/main" val="5961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402674-3DAE-48DE-94E6-7ECD2BE5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pPr algn="l"/>
            <a:r>
              <a:rPr lang="en-GB" dirty="0"/>
              <a:t>Passwords – dos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FE210A-F0C3-4957-BB77-EE375E15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3210339" cy="5353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Rules of Passwords: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DE2AD-F6D6-4FE5-B5FD-A3B61360985C}"/>
              </a:ext>
            </a:extLst>
          </p:cNvPr>
          <p:cNvSpPr txBox="1">
            <a:spLocks/>
          </p:cNvSpPr>
          <p:nvPr/>
        </p:nvSpPr>
        <p:spPr>
          <a:xfrm>
            <a:off x="685800" y="2599415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1. Use special characters   !@-?”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7D79B4-9962-45D7-8ADE-59EA4FB3EF60}"/>
              </a:ext>
            </a:extLst>
          </p:cNvPr>
          <p:cNvSpPr txBox="1">
            <a:spLocks/>
          </p:cNvSpPr>
          <p:nvPr/>
        </p:nvSpPr>
        <p:spPr>
          <a:xfrm>
            <a:off x="685800" y="3004269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2. Use numbers   123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C3C0E9-4EFF-447B-A750-19146DE5495C}"/>
              </a:ext>
            </a:extLst>
          </p:cNvPr>
          <p:cNvSpPr txBox="1">
            <a:spLocks/>
          </p:cNvSpPr>
          <p:nvPr/>
        </p:nvSpPr>
        <p:spPr>
          <a:xfrm>
            <a:off x="685799" y="3813977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4. Something you can remember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A0D532-C1D9-4C40-B9AF-8A13AAE5AA6A}"/>
              </a:ext>
            </a:extLst>
          </p:cNvPr>
          <p:cNvSpPr txBox="1">
            <a:spLocks/>
          </p:cNvSpPr>
          <p:nvPr/>
        </p:nvSpPr>
        <p:spPr>
          <a:xfrm>
            <a:off x="685799" y="3420007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3. Use CAPITAL and lower case letters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2D3255-7F8D-4150-B59F-EB26C511F114}"/>
              </a:ext>
            </a:extLst>
          </p:cNvPr>
          <p:cNvSpPr txBox="1">
            <a:spLocks/>
          </p:cNvSpPr>
          <p:nvPr/>
        </p:nvSpPr>
        <p:spPr>
          <a:xfrm>
            <a:off x="685800" y="4258583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5. Make it longer than 6  characters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90F07C-00A2-449D-A51E-D6476C6B9657}"/>
              </a:ext>
            </a:extLst>
          </p:cNvPr>
          <p:cNvSpPr txBox="1">
            <a:spLocks/>
          </p:cNvSpPr>
          <p:nvPr/>
        </p:nvSpPr>
        <p:spPr>
          <a:xfrm>
            <a:off x="685799" y="5225604"/>
            <a:ext cx="99291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3"/>
                </a:solidFill>
              </a:rPr>
              <a:t>!L0v3Cub$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5B3033-6861-4ECC-83B1-7DB248242167}"/>
              </a:ext>
            </a:extLst>
          </p:cNvPr>
          <p:cNvSpPr txBox="1">
            <a:spLocks/>
          </p:cNvSpPr>
          <p:nvPr/>
        </p:nvSpPr>
        <p:spPr>
          <a:xfrm>
            <a:off x="2655405" y="5225604"/>
            <a:ext cx="1997691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3"/>
                </a:solidFill>
              </a:rPr>
              <a:t>@p!£z1-Lm2</a:t>
            </a:r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D24B11D3-5FCD-4699-BF93-09D432FD2564}"/>
              </a:ext>
            </a:extLst>
          </p:cNvPr>
          <p:cNvSpPr/>
          <p:nvPr/>
        </p:nvSpPr>
        <p:spPr>
          <a:xfrm>
            <a:off x="7650149" y="2541767"/>
            <a:ext cx="2716695" cy="236286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Have a go at your own</a:t>
            </a:r>
          </a:p>
        </p:txBody>
      </p:sp>
    </p:spTree>
    <p:extLst>
      <p:ext uri="{BB962C8B-B14F-4D97-AF65-F5344CB8AC3E}">
        <p14:creationId xmlns:p14="http://schemas.microsoft.com/office/powerpoint/2010/main" val="29276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2" grpId="1"/>
      <p:bldP spid="13" grpId="0"/>
      <p:bldP spid="13" grpId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43D9-BD40-42D2-B89C-FD79BD92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Learning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9187-59EE-41A6-B5D1-D0333552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366513" cy="1012466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What can you do online to learn a new skill?</a:t>
            </a:r>
          </a:p>
          <a:p>
            <a:r>
              <a:rPr lang="en-GB" dirty="0">
                <a:solidFill>
                  <a:schemeClr val="accent3"/>
                </a:solidFill>
              </a:rPr>
              <a:t>Name some websites?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573C4-0341-42EF-B94B-1A2B28B9D468}"/>
              </a:ext>
            </a:extLst>
          </p:cNvPr>
          <p:cNvSpPr txBox="1">
            <a:spLocks/>
          </p:cNvSpPr>
          <p:nvPr/>
        </p:nvSpPr>
        <p:spPr>
          <a:xfrm>
            <a:off x="566530" y="5944926"/>
            <a:ext cx="3210339" cy="53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Tie a Tie</a:t>
            </a:r>
          </a:p>
        </p:txBody>
      </p:sp>
    </p:spTree>
    <p:extLst>
      <p:ext uri="{BB962C8B-B14F-4D97-AF65-F5344CB8AC3E}">
        <p14:creationId xmlns:p14="http://schemas.microsoft.com/office/powerpoint/2010/main" val="10029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8CC7-C64B-4F56-8CC4-DAF45A61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91" y="2570451"/>
            <a:ext cx="8610600" cy="1293028"/>
          </a:xfrm>
        </p:spPr>
        <p:txBody>
          <a:bodyPr/>
          <a:lstStyle/>
          <a:p>
            <a:pPr algn="l"/>
            <a:r>
              <a:rPr lang="en-GB" dirty="0"/>
              <a:t>Stage 1 completed</a:t>
            </a:r>
          </a:p>
        </p:txBody>
      </p:sp>
      <p:pic>
        <p:nvPicPr>
          <p:cNvPr id="4098" name="Picture 2" descr="Party Face Emoji [Free Download All Emojis] | Emoji Island">
            <a:extLst>
              <a:ext uri="{FF2B5EF4-FFF2-40B4-BE49-F238E27FC236}">
                <a16:creationId xmlns:a16="http://schemas.microsoft.com/office/drawing/2014/main" id="{D6747FAA-15C3-42B0-8D2C-F1134400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91" y="4193837"/>
            <a:ext cx="1667977" cy="16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ubs Digital Citizen Staged Activity Badge - Scouting At Home : Scouting At  Home">
            <a:extLst>
              <a:ext uri="{FF2B5EF4-FFF2-40B4-BE49-F238E27FC236}">
                <a16:creationId xmlns:a16="http://schemas.microsoft.com/office/drawing/2014/main" id="{E2B9E3CD-2DC8-4180-B8DE-E11D9978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96" y="4065104"/>
            <a:ext cx="1633227" cy="16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4474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221</TotalTime>
  <Words>249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Digital citizen</vt:lpstr>
      <vt:lpstr>Information hands</vt:lpstr>
      <vt:lpstr>Information hands</vt:lpstr>
      <vt:lpstr>Being kind online</vt:lpstr>
      <vt:lpstr>passwords</vt:lpstr>
      <vt:lpstr>Passwords – Donts</vt:lpstr>
      <vt:lpstr>Passwords – dos</vt:lpstr>
      <vt:lpstr>Learning online</vt:lpstr>
      <vt:lpstr>Stage 1 completed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</dc:title>
  <dc:creator>brianne asbury</dc:creator>
  <cp:lastModifiedBy>Julian Greer</cp:lastModifiedBy>
  <cp:revision>12</cp:revision>
  <dcterms:created xsi:type="dcterms:W3CDTF">2020-11-26T17:01:47Z</dcterms:created>
  <dcterms:modified xsi:type="dcterms:W3CDTF">2021-03-23T11:32:17Z</dcterms:modified>
</cp:coreProperties>
</file>