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5" r:id="rId3"/>
    <p:sldId id="272" r:id="rId4"/>
    <p:sldId id="268" r:id="rId5"/>
    <p:sldId id="274" r:id="rId6"/>
    <p:sldId id="266" r:id="rId7"/>
    <p:sldId id="267" r:id="rId8"/>
    <p:sldId id="27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36AE30CF-C987-4109-AB3D-1D6C719B7350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7201BF6F-20A4-4F9E-BA4C-5B4FBF569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716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30CF-C987-4109-AB3D-1D6C719B7350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BF6F-20A4-4F9E-BA4C-5B4FBF569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239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6AE30CF-C987-4109-AB3D-1D6C719B7350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201BF6F-20A4-4F9E-BA4C-5B4FBF569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028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6AE30CF-C987-4109-AB3D-1D6C719B7350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201BF6F-20A4-4F9E-BA4C-5B4FBF569E6E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5616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6AE30CF-C987-4109-AB3D-1D6C719B7350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201BF6F-20A4-4F9E-BA4C-5B4FBF569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5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30CF-C987-4109-AB3D-1D6C719B7350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BF6F-20A4-4F9E-BA4C-5B4FBF569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7833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30CF-C987-4109-AB3D-1D6C719B7350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BF6F-20A4-4F9E-BA4C-5B4FBF569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376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30CF-C987-4109-AB3D-1D6C719B7350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BF6F-20A4-4F9E-BA4C-5B4FBF569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4682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6AE30CF-C987-4109-AB3D-1D6C719B7350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201BF6F-20A4-4F9E-BA4C-5B4FBF569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976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30CF-C987-4109-AB3D-1D6C719B7350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BF6F-20A4-4F9E-BA4C-5B4FBF569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983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6AE30CF-C987-4109-AB3D-1D6C719B7350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201BF6F-20A4-4F9E-BA4C-5B4FBF569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304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30CF-C987-4109-AB3D-1D6C719B7350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BF6F-20A4-4F9E-BA4C-5B4FBF569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721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30CF-C987-4109-AB3D-1D6C719B7350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BF6F-20A4-4F9E-BA4C-5B4FBF569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74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30CF-C987-4109-AB3D-1D6C719B7350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BF6F-20A4-4F9E-BA4C-5B4FBF569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375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30CF-C987-4109-AB3D-1D6C719B7350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BF6F-20A4-4F9E-BA4C-5B4FBF569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028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30CF-C987-4109-AB3D-1D6C719B7350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BF6F-20A4-4F9E-BA4C-5B4FBF569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442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30CF-C987-4109-AB3D-1D6C719B7350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BF6F-20A4-4F9E-BA4C-5B4FBF569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165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E30CF-C987-4109-AB3D-1D6C719B7350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1BF6F-20A4-4F9E-BA4C-5B4FBF569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22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EBA6B-297C-491A-9986-A640C59336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Digital citizen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BB6244-0D3D-4BA9-883B-6EFA9FDCF4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Stage  2</a:t>
            </a:r>
          </a:p>
        </p:txBody>
      </p:sp>
      <p:pic>
        <p:nvPicPr>
          <p:cNvPr id="1026" name="Picture 2" descr="Cubs Digital Citizen Staged Activity Badge - Scouting At Home : Scouting At  Home">
            <a:extLst>
              <a:ext uri="{FF2B5EF4-FFF2-40B4-BE49-F238E27FC236}">
                <a16:creationId xmlns:a16="http://schemas.microsoft.com/office/drawing/2014/main" id="{83754541-23B2-476D-BD09-4E4A2109E1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7738" y="1874839"/>
            <a:ext cx="2100262" cy="2100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2490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0E074-CCF6-4A71-ABD7-36DDE6412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220" y="565066"/>
            <a:ext cx="10378440" cy="1293028"/>
          </a:xfrm>
        </p:spPr>
        <p:txBody>
          <a:bodyPr/>
          <a:lstStyle/>
          <a:p>
            <a:pPr algn="l"/>
            <a:r>
              <a:rPr lang="en-GB" dirty="0"/>
              <a:t>Children's Rights and wrongs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280B72-D163-4B68-A385-9B4D3B88883E}"/>
              </a:ext>
            </a:extLst>
          </p:cNvPr>
          <p:cNvSpPr txBox="1"/>
          <p:nvPr/>
        </p:nvSpPr>
        <p:spPr>
          <a:xfrm>
            <a:off x="617220" y="2320638"/>
            <a:ext cx="43834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To have an education (go to school)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46E04E-B6AB-45CE-9E7A-56586C186D01}"/>
              </a:ext>
            </a:extLst>
          </p:cNvPr>
          <p:cNvSpPr txBox="1"/>
          <p:nvPr/>
        </p:nvSpPr>
        <p:spPr>
          <a:xfrm>
            <a:off x="7579996" y="4846496"/>
            <a:ext cx="3514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To eat sweets for every meal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B77448-630F-4734-80D1-E700117EFD22}"/>
              </a:ext>
            </a:extLst>
          </p:cNvPr>
          <p:cNvSpPr txBox="1"/>
          <p:nvPr/>
        </p:nvSpPr>
        <p:spPr>
          <a:xfrm>
            <a:off x="4332921" y="3355665"/>
            <a:ext cx="20326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To clean drinking water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00B8378-E967-4F7D-B245-392A3A00D49B}"/>
              </a:ext>
            </a:extLst>
          </p:cNvPr>
          <p:cNvSpPr txBox="1"/>
          <p:nvPr/>
        </p:nvSpPr>
        <p:spPr>
          <a:xfrm>
            <a:off x="617220" y="5533906"/>
            <a:ext cx="30499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To be mean to people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72BEAE-F32A-4732-83A5-2F043CF4801D}"/>
              </a:ext>
            </a:extLst>
          </p:cNvPr>
          <p:cNvSpPr txBox="1"/>
          <p:nvPr/>
        </p:nvSpPr>
        <p:spPr>
          <a:xfrm>
            <a:off x="7191377" y="2541837"/>
            <a:ext cx="335470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To give your opinion on issues that affect you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7A2FBBB-2580-4D07-B6D4-96C5489EEF8C}"/>
              </a:ext>
            </a:extLst>
          </p:cNvPr>
          <p:cNvSpPr txBox="1"/>
          <p:nvPr/>
        </p:nvSpPr>
        <p:spPr>
          <a:xfrm>
            <a:off x="1820227" y="3309499"/>
            <a:ext cx="15030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Drive a car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ED1DD99-3D84-44A0-B739-2CABA7CDAF24}"/>
              </a:ext>
            </a:extLst>
          </p:cNvPr>
          <p:cNvSpPr txBox="1"/>
          <p:nvPr/>
        </p:nvSpPr>
        <p:spPr>
          <a:xfrm>
            <a:off x="4006215" y="5996450"/>
            <a:ext cx="34690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To follow your own religion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DF16D12-3D78-44C6-BE38-3A76321B69C9}"/>
              </a:ext>
            </a:extLst>
          </p:cNvPr>
          <p:cNvSpPr txBox="1"/>
          <p:nvPr/>
        </p:nvSpPr>
        <p:spPr>
          <a:xfrm>
            <a:off x="8128637" y="3545532"/>
            <a:ext cx="24174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To lie in bed every day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12D8C5-5E75-47FB-903F-5306A232FD3D}"/>
              </a:ext>
            </a:extLst>
          </p:cNvPr>
          <p:cNvSpPr txBox="1"/>
          <p:nvPr/>
        </p:nvSpPr>
        <p:spPr>
          <a:xfrm>
            <a:off x="617220" y="4298361"/>
            <a:ext cx="195453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Get help if you’ve been hurt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BC066DC-3DB8-4A5E-866E-B4C4EAACC4FC}"/>
              </a:ext>
            </a:extLst>
          </p:cNvPr>
          <p:cNvSpPr txBox="1"/>
          <p:nvPr/>
        </p:nvSpPr>
        <p:spPr>
          <a:xfrm>
            <a:off x="4653915" y="4760026"/>
            <a:ext cx="171164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Walk backwards all the time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BD880D5-BFE2-4E0E-B086-91E562149A11}"/>
              </a:ext>
            </a:extLst>
          </p:cNvPr>
          <p:cNvSpPr txBox="1"/>
          <p:nvPr/>
        </p:nvSpPr>
        <p:spPr>
          <a:xfrm>
            <a:off x="10064115" y="1642172"/>
            <a:ext cx="12925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/>
              <a:t>To relax and play </a:t>
            </a:r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94DD13E-D492-4524-96E3-833B2760D4B7}"/>
              </a:ext>
            </a:extLst>
          </p:cNvPr>
          <p:cNvSpPr txBox="1"/>
          <p:nvPr/>
        </p:nvSpPr>
        <p:spPr>
          <a:xfrm>
            <a:off x="8189597" y="5583287"/>
            <a:ext cx="304990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To have healthcare (such as going to the doctor or dentist)</a:t>
            </a:r>
          </a:p>
        </p:txBody>
      </p:sp>
    </p:spTree>
    <p:extLst>
      <p:ext uri="{BB962C8B-B14F-4D97-AF65-F5344CB8AC3E}">
        <p14:creationId xmlns:p14="http://schemas.microsoft.com/office/powerpoint/2010/main" val="2557356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CA44A29-B96D-473E-B232-C48329DBB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020" y="1272595"/>
            <a:ext cx="10551382" cy="1293028"/>
          </a:xfrm>
        </p:spPr>
        <p:txBody>
          <a:bodyPr/>
          <a:lstStyle/>
          <a:p>
            <a:pPr algn="l"/>
            <a:r>
              <a:rPr lang="en-GB" dirty="0"/>
              <a:t>Keep your opinions to yourself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3912A96-88E5-4452-A3FE-7E9EA0799180}"/>
              </a:ext>
            </a:extLst>
          </p:cNvPr>
          <p:cNvSpPr txBox="1">
            <a:spLocks/>
          </p:cNvSpPr>
          <p:nvPr/>
        </p:nvSpPr>
        <p:spPr>
          <a:xfrm>
            <a:off x="2969482" y="3274283"/>
            <a:ext cx="4962938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/>
              <a:t>Fact or opinion</a:t>
            </a:r>
          </a:p>
        </p:txBody>
      </p:sp>
    </p:spTree>
    <p:extLst>
      <p:ext uri="{BB962C8B-B14F-4D97-AF65-F5344CB8AC3E}">
        <p14:creationId xmlns:p14="http://schemas.microsoft.com/office/powerpoint/2010/main" val="918457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54D8AC4-AF25-4217-863C-8DF223DFF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618" y="2782486"/>
            <a:ext cx="10551382" cy="1293028"/>
          </a:xfrm>
        </p:spPr>
        <p:txBody>
          <a:bodyPr/>
          <a:lstStyle/>
          <a:p>
            <a:pPr algn="l"/>
            <a:r>
              <a:rPr lang="en-GB" dirty="0"/>
              <a:t>Interacting with other people</a:t>
            </a:r>
          </a:p>
        </p:txBody>
      </p:sp>
    </p:spTree>
    <p:extLst>
      <p:ext uri="{BB962C8B-B14F-4D97-AF65-F5344CB8AC3E}">
        <p14:creationId xmlns:p14="http://schemas.microsoft.com/office/powerpoint/2010/main" val="983376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263B2F2-039F-447D-B057-1C8FCF034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2782486"/>
            <a:ext cx="8610600" cy="1293028"/>
          </a:xfrm>
        </p:spPr>
        <p:txBody>
          <a:bodyPr/>
          <a:lstStyle/>
          <a:p>
            <a:pPr algn="ctr"/>
            <a:r>
              <a:rPr lang="en-GB" dirty="0"/>
              <a:t>Party Quirks</a:t>
            </a:r>
          </a:p>
        </p:txBody>
      </p:sp>
    </p:spTree>
    <p:extLst>
      <p:ext uri="{BB962C8B-B14F-4D97-AF65-F5344CB8AC3E}">
        <p14:creationId xmlns:p14="http://schemas.microsoft.com/office/powerpoint/2010/main" val="1962069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C9C65-E839-442A-B0B9-6A8DAE874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4080" y="810093"/>
            <a:ext cx="8610600" cy="1293028"/>
          </a:xfrm>
        </p:spPr>
        <p:txBody>
          <a:bodyPr/>
          <a:lstStyle/>
          <a:p>
            <a:pPr algn="l"/>
            <a:r>
              <a:rPr lang="en-GB" dirty="0"/>
              <a:t>Screen time &amp; Green Time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0880979-6CDA-40FD-904E-D796931CA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1"/>
            <a:ext cx="6355080" cy="457199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What is screen time?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156EEB3-8CBA-4E6E-817F-3C12372DC966}"/>
              </a:ext>
            </a:extLst>
          </p:cNvPr>
          <p:cNvSpPr txBox="1">
            <a:spLocks/>
          </p:cNvSpPr>
          <p:nvPr/>
        </p:nvSpPr>
        <p:spPr>
          <a:xfrm>
            <a:off x="685800" y="2625256"/>
            <a:ext cx="6355080" cy="457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Television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B91E7F0-CC47-4C73-B642-758F6C50AC28}"/>
              </a:ext>
            </a:extLst>
          </p:cNvPr>
          <p:cNvSpPr txBox="1">
            <a:spLocks/>
          </p:cNvSpPr>
          <p:nvPr/>
        </p:nvSpPr>
        <p:spPr>
          <a:xfrm>
            <a:off x="685800" y="3029446"/>
            <a:ext cx="6355080" cy="457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Game console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57CF2DF-262B-4E3F-8F97-D2A198A70466}"/>
              </a:ext>
            </a:extLst>
          </p:cNvPr>
          <p:cNvSpPr txBox="1">
            <a:spLocks/>
          </p:cNvSpPr>
          <p:nvPr/>
        </p:nvSpPr>
        <p:spPr>
          <a:xfrm>
            <a:off x="685800" y="3635731"/>
            <a:ext cx="6355080" cy="457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What is green time?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9A600D2-4CF9-4CDE-89C3-9B77CF401515}"/>
              </a:ext>
            </a:extLst>
          </p:cNvPr>
          <p:cNvSpPr txBox="1">
            <a:spLocks/>
          </p:cNvSpPr>
          <p:nvPr/>
        </p:nvSpPr>
        <p:spPr>
          <a:xfrm>
            <a:off x="685800" y="4092930"/>
            <a:ext cx="6355080" cy="457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Walking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8070CA1-5177-49E3-B4EE-210AA6AF82FA}"/>
              </a:ext>
            </a:extLst>
          </p:cNvPr>
          <p:cNvSpPr txBox="1">
            <a:spLocks/>
          </p:cNvSpPr>
          <p:nvPr/>
        </p:nvSpPr>
        <p:spPr>
          <a:xfrm>
            <a:off x="685800" y="4550129"/>
            <a:ext cx="6355080" cy="457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Bike Ride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06F0629-D1B4-4E33-967B-95532E00ED40}"/>
              </a:ext>
            </a:extLst>
          </p:cNvPr>
          <p:cNvSpPr txBox="1">
            <a:spLocks/>
          </p:cNvSpPr>
          <p:nvPr/>
        </p:nvSpPr>
        <p:spPr>
          <a:xfrm>
            <a:off x="685800" y="4985459"/>
            <a:ext cx="6355080" cy="457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Puzzle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4619BB2-0D27-43DC-BC42-8A6EE5388F5A}"/>
              </a:ext>
            </a:extLst>
          </p:cNvPr>
          <p:cNvSpPr txBox="1">
            <a:spLocks/>
          </p:cNvSpPr>
          <p:nvPr/>
        </p:nvSpPr>
        <p:spPr>
          <a:xfrm>
            <a:off x="685800" y="5464527"/>
            <a:ext cx="6355080" cy="457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Crafts and Colouring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983F8AE-F05E-41EC-8F84-09766AE6ED31}"/>
              </a:ext>
            </a:extLst>
          </p:cNvPr>
          <p:cNvSpPr txBox="1">
            <a:spLocks/>
          </p:cNvSpPr>
          <p:nvPr/>
        </p:nvSpPr>
        <p:spPr>
          <a:xfrm>
            <a:off x="685800" y="5921726"/>
            <a:ext cx="6355080" cy="457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Playing with toys</a:t>
            </a:r>
          </a:p>
        </p:txBody>
      </p:sp>
    </p:spTree>
    <p:extLst>
      <p:ext uri="{BB962C8B-B14F-4D97-AF65-F5344CB8AC3E}">
        <p14:creationId xmlns:p14="http://schemas.microsoft.com/office/powerpoint/2010/main" val="337626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6930D-D29D-431E-95B4-F8980ED10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419" y="2924478"/>
            <a:ext cx="7708459" cy="1293028"/>
          </a:xfrm>
        </p:spPr>
        <p:txBody>
          <a:bodyPr/>
          <a:lstStyle/>
          <a:p>
            <a:pPr algn="l"/>
            <a:r>
              <a:rPr lang="en-GB" dirty="0"/>
              <a:t> gaming game</a:t>
            </a:r>
          </a:p>
        </p:txBody>
      </p:sp>
    </p:spTree>
    <p:extLst>
      <p:ext uri="{BB962C8B-B14F-4D97-AF65-F5344CB8AC3E}">
        <p14:creationId xmlns:p14="http://schemas.microsoft.com/office/powerpoint/2010/main" val="58640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D8CC7-C64B-4F56-8CC4-DAF45A61A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5379" y="2371669"/>
            <a:ext cx="8610600" cy="1293028"/>
          </a:xfrm>
        </p:spPr>
        <p:txBody>
          <a:bodyPr/>
          <a:lstStyle/>
          <a:p>
            <a:pPr algn="ctr"/>
            <a:r>
              <a:rPr lang="en-GB" dirty="0"/>
              <a:t>Stage 2 </a:t>
            </a:r>
          </a:p>
        </p:txBody>
      </p:sp>
      <p:pic>
        <p:nvPicPr>
          <p:cNvPr id="5" name="Picture 2" descr="Cubs Digital Citizen Staged Activity Badge - Scouting At Home : Scouting At  Home">
            <a:extLst>
              <a:ext uri="{FF2B5EF4-FFF2-40B4-BE49-F238E27FC236}">
                <a16:creationId xmlns:a16="http://schemas.microsoft.com/office/drawing/2014/main" id="{E2B9E3CD-2DC8-4180-B8DE-E11D99788E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6170" y="2201569"/>
            <a:ext cx="1633227" cy="1633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NEARLY THERE stock illustration. Illustration of line - 178113444">
            <a:extLst>
              <a:ext uri="{FF2B5EF4-FFF2-40B4-BE49-F238E27FC236}">
                <a16:creationId xmlns:a16="http://schemas.microsoft.com/office/drawing/2014/main" id="{4EC64AA0-96E9-42DA-8281-E956838BC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518" y="3664697"/>
            <a:ext cx="3866321" cy="2735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247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222</TotalTime>
  <Words>130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Vapor Trail</vt:lpstr>
      <vt:lpstr>Digital citizen</vt:lpstr>
      <vt:lpstr>Children's Rights and wrongs</vt:lpstr>
      <vt:lpstr>Keep your opinions to yourself</vt:lpstr>
      <vt:lpstr>Interacting with other people</vt:lpstr>
      <vt:lpstr>Party Quirks</vt:lpstr>
      <vt:lpstr>Screen time &amp; Green Time</vt:lpstr>
      <vt:lpstr> gaming game</vt:lpstr>
      <vt:lpstr>Stage 2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citizen</dc:title>
  <dc:creator>brianne asbury</dc:creator>
  <cp:lastModifiedBy>Julian Greer</cp:lastModifiedBy>
  <cp:revision>12</cp:revision>
  <dcterms:created xsi:type="dcterms:W3CDTF">2020-11-26T17:01:47Z</dcterms:created>
  <dcterms:modified xsi:type="dcterms:W3CDTF">2021-03-23T11:35:39Z</dcterms:modified>
</cp:coreProperties>
</file>