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503e548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1503e548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1503e5484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1503e5484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1503e548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1503e548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503e548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503e548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503e548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1503e548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1503e548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1503e548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503e548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1503e548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hyperlink" Target="http://www.youtube.com/watch?v=btRHJ3PGnV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Navigator Staged Badge 1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375" y="150927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Symbols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are used to pinpoint places of interest on a map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233350" y="2557125"/>
            <a:ext cx="2498100" cy="82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6768"/>
          <a:stretch/>
        </p:blipFill>
        <p:spPr>
          <a:xfrm>
            <a:off x="845475" y="2404725"/>
            <a:ext cx="1387875" cy="27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296500" y="2706525"/>
            <a:ext cx="23718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How many are there???</a:t>
            </a:r>
            <a:endParaRPr sz="1500" b="1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354" y="2302550"/>
            <a:ext cx="1264950" cy="28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flipH="1">
            <a:off x="4914750" y="3057275"/>
            <a:ext cx="2652600" cy="1215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055150" y="3312800"/>
            <a:ext cx="23718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There’s:</a:t>
            </a: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28 Map Symbols &amp;</a:t>
            </a: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83 Abbreviations</a:t>
            </a:r>
            <a:endParaRPr sz="1500" b="1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l="39594" t="52328" r="39635"/>
          <a:stretch/>
        </p:blipFill>
        <p:spPr>
          <a:xfrm>
            <a:off x="6154300" y="106600"/>
            <a:ext cx="1413050" cy="229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t="4786" r="78441" b="46320"/>
          <a:stretch/>
        </p:blipFill>
        <p:spPr>
          <a:xfrm>
            <a:off x="7493300" y="106600"/>
            <a:ext cx="1339000" cy="214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00" y="97200"/>
            <a:ext cx="1247375" cy="19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325" y="90713"/>
            <a:ext cx="1247375" cy="19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450" y="75500"/>
            <a:ext cx="1247375" cy="19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1575" y="76213"/>
            <a:ext cx="1247375" cy="197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5900" y="97200"/>
            <a:ext cx="1300890" cy="19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95325" y="2571750"/>
            <a:ext cx="1247375" cy="193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39925" y="2535524"/>
            <a:ext cx="1300900" cy="199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91575" y="2512775"/>
            <a:ext cx="1300900" cy="203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19200" y="61325"/>
            <a:ext cx="1300900" cy="20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5900" y="2495550"/>
            <a:ext cx="1300900" cy="207888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18775" y="2065800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595313" y="2108475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Toilets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093438" y="2069013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192650" y="2136788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Station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7645950" y="2200950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Telephone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595325" y="4549850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of worship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2842725" y="4549850"/>
            <a:ext cx="1646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of worship with tower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618325" y="4614000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Point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6192650" y="4638575"/>
            <a:ext cx="1247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House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530463" y="2065800"/>
            <a:ext cx="1401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Non-coniferous Wood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t="3572" b="2425"/>
          <a:stretch/>
        </p:blipFill>
        <p:spPr>
          <a:xfrm>
            <a:off x="222550" y="154188"/>
            <a:ext cx="8698899" cy="48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350" y="3067625"/>
            <a:ext cx="88175" cy="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4961250" y="4350325"/>
            <a:ext cx="717600" cy="552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4818638" y="2892500"/>
            <a:ext cx="717600" cy="552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6471400" y="3633800"/>
            <a:ext cx="824400" cy="631200"/>
          </a:xfrm>
          <a:prstGeom prst="ellipse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1940400" y="3633800"/>
            <a:ext cx="717600" cy="552000"/>
          </a:xfrm>
          <a:prstGeom prst="ellipse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5587513" y="1876350"/>
            <a:ext cx="717600" cy="5520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911813" y="206900"/>
            <a:ext cx="717600" cy="5520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l="5999" t="11625" r="6801" b="9930"/>
          <a:stretch/>
        </p:blipFill>
        <p:spPr>
          <a:xfrm rot="-2917260">
            <a:off x="2152485" y="3745048"/>
            <a:ext cx="160405" cy="21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4 points of a Compass?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50" y="1329725"/>
            <a:ext cx="2011325" cy="283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823" y="1329725"/>
            <a:ext cx="3391075" cy="3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950" y="2785775"/>
            <a:ext cx="2021299" cy="213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2665950" y="1826650"/>
            <a:ext cx="2469300" cy="843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2800500" y="1962100"/>
            <a:ext cx="220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What is a Compass??</a:t>
            </a:r>
            <a:endParaRPr sz="1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simple map….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Of where you live, your meeting place (scout hut) or another area local to you.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261" y="1697950"/>
            <a:ext cx="3959726" cy="32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A 5 minute timer bomb with a huge explosion at the end when the burning fuse reaches the bomb.&#10;✅SUBSCRIBE👉 https://bit.ly/30COX6E 👈 Just do it already😀&#10;&#10;TOP VIDEOS&#10;🎥 30 Minute Timer Bomb  💣&#10; https://youtu.be/tOKdnMqGTHI&#10;&#10;🎥 20 Minute Timer [BOMB SPAGHETTI] 💣🍝&#10;https://youtu.be/D7GmEzWFfAE&#10;&#10;🎥 1 Minute Timer BOMB 💣 [CORONAVIRUS] 💥&#10;https://youtu.be/oaWKq6K99AM&#10;&#10;💬 JOIN US IN THE COMMENTS&#10;WE LIKE TO HAVE FUN!" title="5 Minute Timer BOMB 💣 With Giant Bomb Explos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885050"/>
            <a:ext cx="3369674" cy="2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Clothing and Equipment should you bring on a Hike? 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938" y="1857500"/>
            <a:ext cx="3228125" cy="28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663525" y="1381050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Waterproofs</a:t>
            </a:r>
            <a:endParaRPr b="1"/>
          </a:p>
        </p:txBody>
      </p:sp>
      <p:sp>
        <p:nvSpPr>
          <p:cNvPr id="132" name="Google Shape;132;p19"/>
          <p:cNvSpPr txBox="1"/>
          <p:nvPr/>
        </p:nvSpPr>
        <p:spPr>
          <a:xfrm>
            <a:off x="6934850" y="1510525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Food!!</a:t>
            </a:r>
            <a:endParaRPr b="1"/>
          </a:p>
        </p:txBody>
      </p:sp>
      <p:sp>
        <p:nvSpPr>
          <p:cNvPr id="133" name="Google Shape;133;p19"/>
          <p:cNvSpPr txBox="1"/>
          <p:nvPr/>
        </p:nvSpPr>
        <p:spPr>
          <a:xfrm>
            <a:off x="7614325" y="2835375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Water</a:t>
            </a:r>
            <a:endParaRPr b="1"/>
          </a:p>
        </p:txBody>
      </p:sp>
      <p:sp>
        <p:nvSpPr>
          <p:cNvPr id="134" name="Google Shape;134;p19"/>
          <p:cNvSpPr txBox="1"/>
          <p:nvPr/>
        </p:nvSpPr>
        <p:spPr>
          <a:xfrm>
            <a:off x="1304050" y="2168275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Map</a:t>
            </a:r>
            <a:endParaRPr b="1"/>
          </a:p>
        </p:txBody>
      </p:sp>
      <p:sp>
        <p:nvSpPr>
          <p:cNvPr id="135" name="Google Shape;135;p19"/>
          <p:cNvSpPr txBox="1"/>
          <p:nvPr/>
        </p:nvSpPr>
        <p:spPr>
          <a:xfrm>
            <a:off x="115800" y="3594850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Compass</a:t>
            </a:r>
            <a:endParaRPr b="1"/>
          </a:p>
        </p:txBody>
      </p:sp>
      <p:sp>
        <p:nvSpPr>
          <p:cNvPr id="136" name="Google Shape;136;p19"/>
          <p:cNvSpPr txBox="1"/>
          <p:nvPr/>
        </p:nvSpPr>
        <p:spPr>
          <a:xfrm>
            <a:off x="1304050" y="4217075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Warm Clothes</a:t>
            </a:r>
            <a:endParaRPr b="1"/>
          </a:p>
        </p:txBody>
      </p:sp>
      <p:sp>
        <p:nvSpPr>
          <p:cNvPr id="137" name="Google Shape;137;p19"/>
          <p:cNvSpPr txBox="1"/>
          <p:nvPr/>
        </p:nvSpPr>
        <p:spPr>
          <a:xfrm>
            <a:off x="6390550" y="3349650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First Aid Kit</a:t>
            </a:r>
            <a:endParaRPr b="1"/>
          </a:p>
        </p:txBody>
      </p:sp>
      <p:sp>
        <p:nvSpPr>
          <p:cNvPr id="138" name="Google Shape;138;p19"/>
          <p:cNvSpPr txBox="1"/>
          <p:nvPr/>
        </p:nvSpPr>
        <p:spPr>
          <a:xfrm>
            <a:off x="7422900" y="3926000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Torch</a:t>
            </a:r>
            <a:endParaRPr b="1"/>
          </a:p>
        </p:txBody>
      </p:sp>
      <p:sp>
        <p:nvSpPr>
          <p:cNvPr id="139" name="Google Shape;139;p19"/>
          <p:cNvSpPr txBox="1"/>
          <p:nvPr/>
        </p:nvSpPr>
        <p:spPr>
          <a:xfrm>
            <a:off x="6390550" y="2259913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Emergency Foil Blanket</a:t>
            </a:r>
            <a:endParaRPr b="1"/>
          </a:p>
        </p:txBody>
      </p:sp>
      <p:sp>
        <p:nvSpPr>
          <p:cNvPr id="140" name="Google Shape;140;p19"/>
          <p:cNvSpPr txBox="1"/>
          <p:nvPr/>
        </p:nvSpPr>
        <p:spPr>
          <a:xfrm>
            <a:off x="64225" y="2405438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Walking Boots</a:t>
            </a:r>
            <a:endParaRPr b="1"/>
          </a:p>
        </p:txBody>
      </p:sp>
      <p:sp>
        <p:nvSpPr>
          <p:cNvPr id="141" name="Google Shape;141;p19"/>
          <p:cNvSpPr txBox="1"/>
          <p:nvPr/>
        </p:nvSpPr>
        <p:spPr>
          <a:xfrm>
            <a:off x="1473625" y="3000150"/>
            <a:ext cx="1409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Emergency Whistle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Navigator Staged Badge 1 </vt:lpstr>
      <vt:lpstr>Map Symbols</vt:lpstr>
      <vt:lpstr>PowerPoint Presentation</vt:lpstr>
      <vt:lpstr>PowerPoint Presentation</vt:lpstr>
      <vt:lpstr>What are the 4 points of a Compass?</vt:lpstr>
      <vt:lpstr>Draw a simple map….</vt:lpstr>
      <vt:lpstr>What Clothing and Equipment should you bring on a Hike?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Navigator Staged Badge 1 </dc:title>
  <dc:creator>Julian Greer</dc:creator>
  <cp:lastModifiedBy>Julian Greer</cp:lastModifiedBy>
  <cp:revision>1</cp:revision>
  <dcterms:modified xsi:type="dcterms:W3CDTF">2021-03-20T19:09:29Z</dcterms:modified>
</cp:coreProperties>
</file>